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5" r:id="rId1"/>
  </p:sldMasterIdLst>
  <p:notesMasterIdLst>
    <p:notesMasterId r:id="rId9"/>
  </p:notesMasterIdLst>
  <p:sldIdLst>
    <p:sldId id="340" r:id="rId2"/>
    <p:sldId id="397" r:id="rId3"/>
    <p:sldId id="341" r:id="rId4"/>
    <p:sldId id="342" r:id="rId5"/>
    <p:sldId id="420" r:id="rId6"/>
    <p:sldId id="418" r:id="rId7"/>
    <p:sldId id="419" r:id="rId8"/>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Candar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ndar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ndar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ndar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ndara" charset="0"/>
        <a:ea typeface="ＭＳ Ｐゴシック" charset="0"/>
        <a:cs typeface="ＭＳ Ｐゴシック" charset="0"/>
      </a:defRPr>
    </a:lvl5pPr>
    <a:lvl6pPr marL="2286000" algn="l" defTabSz="457200" rtl="0" eaLnBrk="1" latinLnBrk="0" hangingPunct="1">
      <a:defRPr kern="1200">
        <a:solidFill>
          <a:schemeClr val="tx1"/>
        </a:solidFill>
        <a:latin typeface="Candara" charset="0"/>
        <a:ea typeface="ＭＳ Ｐゴシック" charset="0"/>
        <a:cs typeface="ＭＳ Ｐゴシック" charset="0"/>
      </a:defRPr>
    </a:lvl6pPr>
    <a:lvl7pPr marL="2743200" algn="l" defTabSz="457200" rtl="0" eaLnBrk="1" latinLnBrk="0" hangingPunct="1">
      <a:defRPr kern="1200">
        <a:solidFill>
          <a:schemeClr val="tx1"/>
        </a:solidFill>
        <a:latin typeface="Candara" charset="0"/>
        <a:ea typeface="ＭＳ Ｐゴシック" charset="0"/>
        <a:cs typeface="ＭＳ Ｐゴシック" charset="0"/>
      </a:defRPr>
    </a:lvl7pPr>
    <a:lvl8pPr marL="3200400" algn="l" defTabSz="457200" rtl="0" eaLnBrk="1" latinLnBrk="0" hangingPunct="1">
      <a:defRPr kern="1200">
        <a:solidFill>
          <a:schemeClr val="tx1"/>
        </a:solidFill>
        <a:latin typeface="Candara" charset="0"/>
        <a:ea typeface="ＭＳ Ｐゴシック" charset="0"/>
        <a:cs typeface="ＭＳ Ｐゴシック" charset="0"/>
      </a:defRPr>
    </a:lvl8pPr>
    <a:lvl9pPr marL="3657600" algn="l" defTabSz="457200" rtl="0" eaLnBrk="1" latinLnBrk="0" hangingPunct="1">
      <a:defRPr kern="1200">
        <a:solidFill>
          <a:schemeClr val="tx1"/>
        </a:solidFill>
        <a:latin typeface="Candar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513" autoAdjust="0"/>
  </p:normalViewPr>
  <p:slideViewPr>
    <p:cSldViewPr>
      <p:cViewPr>
        <p:scale>
          <a:sx n="80" d="100"/>
          <a:sy n="80" d="100"/>
        </p:scale>
        <p:origin x="-10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88E93E-C8D7-42B1-82ED-82F06BFF05F5}" type="doc">
      <dgm:prSet loTypeId="urn:microsoft.com/office/officeart/2009/3/layout/IncreasingArrowsProcess" loCatId="process" qsTypeId="urn:microsoft.com/office/officeart/2005/8/quickstyle/simple2" qsCatId="simple" csTypeId="urn:microsoft.com/office/officeart/2005/8/colors/colorful4" csCatId="colorful" phldr="1"/>
      <dgm:spPr/>
      <dgm:t>
        <a:bodyPr/>
        <a:lstStyle/>
        <a:p>
          <a:endParaRPr lang="tr-TR"/>
        </a:p>
      </dgm:t>
    </dgm:pt>
    <dgm:pt modelId="{ECD05B6A-F9F9-40AD-B660-707904A09C9F}">
      <dgm:prSet custT="1"/>
      <dgm:spPr/>
      <dgm:t>
        <a:bodyPr/>
        <a:lstStyle/>
        <a:p>
          <a:pPr algn="ctr"/>
          <a:r>
            <a:rPr lang="tr-TR" sz="1800" b="1" smtClean="0">
              <a:latin typeface="Calibri" pitchFamily="34" charset="0"/>
              <a:cs typeface="Calibri" pitchFamily="34" charset="0"/>
            </a:rPr>
            <a:t>2000’li Yıllar</a:t>
          </a:r>
          <a:endParaRPr lang="tr-TR" sz="1800" dirty="0">
            <a:latin typeface="Calibri" pitchFamily="34" charset="0"/>
            <a:cs typeface="Calibri" pitchFamily="34" charset="0"/>
          </a:endParaRPr>
        </a:p>
      </dgm:t>
    </dgm:pt>
    <dgm:pt modelId="{0EF7B81A-EA7A-4BE0-9A8F-FACF4D41B9B4}" type="parTrans" cxnId="{6F307EED-5356-4F7E-AADD-5A199B85E87C}">
      <dgm:prSet/>
      <dgm:spPr/>
      <dgm:t>
        <a:bodyPr/>
        <a:lstStyle/>
        <a:p>
          <a:pPr algn="ctr"/>
          <a:endParaRPr lang="tr-TR" sz="1800">
            <a:solidFill>
              <a:schemeClr val="tx1"/>
            </a:solidFill>
            <a:latin typeface="Calibri" pitchFamily="34" charset="0"/>
            <a:cs typeface="Calibri" pitchFamily="34" charset="0"/>
          </a:endParaRPr>
        </a:p>
      </dgm:t>
    </dgm:pt>
    <dgm:pt modelId="{DDFE4398-9435-4738-96F8-B90FB52CC479}" type="sibTrans" cxnId="{6F307EED-5356-4F7E-AADD-5A199B85E87C}">
      <dgm:prSet/>
      <dgm:spPr/>
      <dgm:t>
        <a:bodyPr/>
        <a:lstStyle/>
        <a:p>
          <a:pPr algn="ctr"/>
          <a:endParaRPr lang="tr-TR" sz="1800">
            <a:solidFill>
              <a:schemeClr val="tx1"/>
            </a:solidFill>
            <a:latin typeface="Calibri" pitchFamily="34" charset="0"/>
            <a:cs typeface="Calibri" pitchFamily="34" charset="0"/>
          </a:endParaRPr>
        </a:p>
      </dgm:t>
    </dgm:pt>
    <dgm:pt modelId="{A3DBB548-52FB-4637-8367-074113D87E7E}">
      <dgm:prSet custT="1"/>
      <dgm:spPr/>
      <dgm:t>
        <a:bodyPr/>
        <a:lstStyle/>
        <a:p>
          <a:pPr algn="ctr"/>
          <a:r>
            <a:rPr lang="tr-TR" sz="1800" b="0" smtClean="0">
              <a:latin typeface="Calibri" pitchFamily="34" charset="0"/>
              <a:cs typeface="Calibri" pitchFamily="34" charset="0"/>
            </a:rPr>
            <a:t>2010 sonrası</a:t>
          </a:r>
          <a:endParaRPr lang="tr-TR" sz="1800" dirty="0">
            <a:latin typeface="Calibri" pitchFamily="34" charset="0"/>
            <a:cs typeface="Calibri" pitchFamily="34" charset="0"/>
          </a:endParaRPr>
        </a:p>
      </dgm:t>
    </dgm:pt>
    <dgm:pt modelId="{CA0839F4-7D34-43E6-8836-7B526BE6E06C}" type="parTrans" cxnId="{66ABA8CD-A6B9-4CBD-90F8-0EA832B7E2A2}">
      <dgm:prSet/>
      <dgm:spPr/>
      <dgm:t>
        <a:bodyPr/>
        <a:lstStyle/>
        <a:p>
          <a:pPr algn="ctr"/>
          <a:endParaRPr lang="tr-TR" sz="1800">
            <a:solidFill>
              <a:schemeClr val="tx1"/>
            </a:solidFill>
            <a:latin typeface="Calibri" pitchFamily="34" charset="0"/>
            <a:cs typeface="Calibri" pitchFamily="34" charset="0"/>
          </a:endParaRPr>
        </a:p>
      </dgm:t>
    </dgm:pt>
    <dgm:pt modelId="{1F7276B7-9369-4D8D-82FF-83BCC2E65936}" type="sibTrans" cxnId="{66ABA8CD-A6B9-4CBD-90F8-0EA832B7E2A2}">
      <dgm:prSet/>
      <dgm:spPr/>
      <dgm:t>
        <a:bodyPr/>
        <a:lstStyle/>
        <a:p>
          <a:pPr algn="ctr"/>
          <a:endParaRPr lang="tr-TR" sz="1800">
            <a:solidFill>
              <a:schemeClr val="tx1"/>
            </a:solidFill>
            <a:latin typeface="Calibri" pitchFamily="34" charset="0"/>
            <a:cs typeface="Calibri" pitchFamily="34" charset="0"/>
          </a:endParaRPr>
        </a:p>
      </dgm:t>
    </dgm:pt>
    <dgm:pt modelId="{D2F15990-9BCD-4A86-870F-7F07E7C4E415}">
      <dgm:prSet custT="1"/>
      <dgm:spPr/>
      <dgm:t>
        <a:bodyPr/>
        <a:lstStyle/>
        <a:p>
          <a:pPr algn="ctr">
            <a:lnSpc>
              <a:spcPct val="150000"/>
            </a:lnSpc>
          </a:pPr>
          <a:r>
            <a:rPr lang="tr-TR" sz="1800" b="0" smtClean="0">
              <a:latin typeface="Calibri" pitchFamily="34" charset="0"/>
              <a:cs typeface="Calibri" pitchFamily="34" charset="0"/>
            </a:rPr>
            <a:t>BT sınıflarının yanında tüm sınıflarımıza </a:t>
          </a:r>
          <a:r>
            <a:rPr lang="tr-TR" sz="1800" b="1" smtClean="0">
              <a:latin typeface="Calibri" pitchFamily="34" charset="0"/>
              <a:cs typeface="Calibri" pitchFamily="34" charset="0"/>
            </a:rPr>
            <a:t>BT ekipmanları </a:t>
          </a:r>
          <a:r>
            <a:rPr lang="tr-TR" sz="1800" b="0" smtClean="0">
              <a:latin typeface="Calibri" pitchFamily="34" charset="0"/>
              <a:cs typeface="Calibri" pitchFamily="34" charset="0"/>
            </a:rPr>
            <a:t>ve</a:t>
          </a:r>
          <a:r>
            <a:rPr lang="tr-TR" sz="1800" b="1" smtClean="0">
              <a:latin typeface="Calibri" pitchFamily="34" charset="0"/>
              <a:cs typeface="Calibri" pitchFamily="34" charset="0"/>
            </a:rPr>
            <a:t> internet Bağlantısı</a:t>
          </a:r>
          <a:endParaRPr lang="tr-TR" sz="1800" dirty="0">
            <a:latin typeface="Calibri" pitchFamily="34" charset="0"/>
            <a:cs typeface="Calibri" pitchFamily="34" charset="0"/>
          </a:endParaRPr>
        </a:p>
      </dgm:t>
    </dgm:pt>
    <dgm:pt modelId="{878446BF-3651-4A98-A228-B6A7D0B567BD}" type="sibTrans" cxnId="{5251AFFE-1BBF-448D-AC20-1AE2D647D4CC}">
      <dgm:prSet/>
      <dgm:spPr/>
      <dgm:t>
        <a:bodyPr/>
        <a:lstStyle/>
        <a:p>
          <a:pPr algn="ctr"/>
          <a:endParaRPr lang="tr-TR" sz="1800">
            <a:solidFill>
              <a:schemeClr val="tx1"/>
            </a:solidFill>
            <a:latin typeface="Calibri" pitchFamily="34" charset="0"/>
            <a:cs typeface="Calibri" pitchFamily="34" charset="0"/>
          </a:endParaRPr>
        </a:p>
      </dgm:t>
    </dgm:pt>
    <dgm:pt modelId="{AF9B59E1-3412-4EAF-8317-A8335B295560}" type="parTrans" cxnId="{5251AFFE-1BBF-448D-AC20-1AE2D647D4CC}">
      <dgm:prSet/>
      <dgm:spPr/>
      <dgm:t>
        <a:bodyPr/>
        <a:lstStyle/>
        <a:p>
          <a:pPr algn="ctr"/>
          <a:endParaRPr lang="tr-TR" sz="1800">
            <a:solidFill>
              <a:schemeClr val="tx1"/>
            </a:solidFill>
            <a:latin typeface="Calibri" pitchFamily="34" charset="0"/>
            <a:cs typeface="Calibri" pitchFamily="34" charset="0"/>
          </a:endParaRPr>
        </a:p>
      </dgm:t>
    </dgm:pt>
    <dgm:pt modelId="{3D0EC672-02E1-4393-8A98-567FE9B2A9D2}">
      <dgm:prSet custT="1"/>
      <dgm:spPr/>
      <dgm:t>
        <a:bodyPr/>
        <a:lstStyle/>
        <a:p>
          <a:pPr algn="ctr">
            <a:lnSpc>
              <a:spcPct val="150000"/>
            </a:lnSpc>
          </a:pPr>
          <a:r>
            <a:rPr lang="tr-TR" sz="1600" b="0" dirty="0" smtClean="0">
              <a:latin typeface="Calibri" pitchFamily="34" charset="0"/>
              <a:cs typeface="Calibri" pitchFamily="34" charset="0"/>
            </a:rPr>
            <a:t>İlköğretim ve ortaöğretim okullarımızın tamamına yakınında </a:t>
          </a:r>
          <a:r>
            <a:rPr lang="tr-TR" sz="1600" b="1" u="none" dirty="0" smtClean="0">
              <a:latin typeface="Calibri" pitchFamily="34" charset="0"/>
              <a:cs typeface="Calibri" pitchFamily="34" charset="0"/>
            </a:rPr>
            <a:t>BT sınıfları </a:t>
          </a:r>
          <a:r>
            <a:rPr lang="tr-TR" sz="1600" b="0" u="none" dirty="0" smtClean="0">
              <a:latin typeface="Calibri" pitchFamily="34" charset="0"/>
              <a:cs typeface="Calibri" pitchFamily="34" charset="0"/>
            </a:rPr>
            <a:t>(bilgisayar, internet bağlantısı, yazıcı, tarayıcı ve projeksiyon… gibi BT ekipmanları)</a:t>
          </a:r>
          <a:endParaRPr lang="tr-TR" sz="1600" b="0" u="none" dirty="0">
            <a:latin typeface="Calibri" pitchFamily="34" charset="0"/>
            <a:cs typeface="Calibri" pitchFamily="34" charset="0"/>
          </a:endParaRPr>
        </a:p>
      </dgm:t>
    </dgm:pt>
    <dgm:pt modelId="{C3E84032-30DA-4C85-89F6-38B23BB87587}" type="sibTrans" cxnId="{3385C95D-28FC-4192-B288-F0B58C39A734}">
      <dgm:prSet/>
      <dgm:spPr/>
      <dgm:t>
        <a:bodyPr/>
        <a:lstStyle/>
        <a:p>
          <a:pPr algn="ctr"/>
          <a:endParaRPr lang="tr-TR" sz="1800">
            <a:solidFill>
              <a:schemeClr val="tx1"/>
            </a:solidFill>
            <a:latin typeface="Calibri" pitchFamily="34" charset="0"/>
            <a:cs typeface="Calibri" pitchFamily="34" charset="0"/>
          </a:endParaRPr>
        </a:p>
      </dgm:t>
    </dgm:pt>
    <dgm:pt modelId="{480C5141-FEA6-4BBA-9C93-E890F5814821}" type="parTrans" cxnId="{3385C95D-28FC-4192-B288-F0B58C39A734}">
      <dgm:prSet/>
      <dgm:spPr/>
      <dgm:t>
        <a:bodyPr/>
        <a:lstStyle/>
        <a:p>
          <a:pPr algn="ctr"/>
          <a:endParaRPr lang="tr-TR" sz="1800">
            <a:solidFill>
              <a:schemeClr val="tx1"/>
            </a:solidFill>
            <a:latin typeface="Calibri" pitchFamily="34" charset="0"/>
            <a:cs typeface="Calibri" pitchFamily="34" charset="0"/>
          </a:endParaRPr>
        </a:p>
      </dgm:t>
    </dgm:pt>
    <dgm:pt modelId="{655DA9D1-9E31-4D3E-A585-A7E5A1A4A66C}" type="pres">
      <dgm:prSet presAssocID="{8488E93E-C8D7-42B1-82ED-82F06BFF05F5}" presName="Name0" presStyleCnt="0">
        <dgm:presLayoutVars>
          <dgm:chMax val="5"/>
          <dgm:chPref val="5"/>
          <dgm:dir/>
          <dgm:animLvl val="lvl"/>
        </dgm:presLayoutVars>
      </dgm:prSet>
      <dgm:spPr/>
      <dgm:t>
        <a:bodyPr/>
        <a:lstStyle/>
        <a:p>
          <a:endParaRPr lang="tr-TR"/>
        </a:p>
      </dgm:t>
    </dgm:pt>
    <dgm:pt modelId="{B0192B82-5DE2-424A-996D-4333C40D3310}" type="pres">
      <dgm:prSet presAssocID="{ECD05B6A-F9F9-40AD-B660-707904A09C9F}" presName="parentText1" presStyleLbl="node1" presStyleIdx="0" presStyleCnt="2" custScaleX="70498" custScaleY="124423" custLinFactNeighborX="-17719" custLinFactNeighborY="-5371">
        <dgm:presLayoutVars>
          <dgm:chMax/>
          <dgm:chPref val="3"/>
          <dgm:bulletEnabled val="1"/>
        </dgm:presLayoutVars>
      </dgm:prSet>
      <dgm:spPr/>
      <dgm:t>
        <a:bodyPr/>
        <a:lstStyle/>
        <a:p>
          <a:endParaRPr lang="tr-TR"/>
        </a:p>
      </dgm:t>
    </dgm:pt>
    <dgm:pt modelId="{9FD1A089-15B7-4E7C-8426-1BDC4CF9A3F7}" type="pres">
      <dgm:prSet presAssocID="{ECD05B6A-F9F9-40AD-B660-707904A09C9F}" presName="childText1" presStyleLbl="solidAlignAcc1" presStyleIdx="0" presStyleCnt="2" custScaleX="113478" custScaleY="70098" custLinFactNeighborX="870" custLinFactNeighborY="-14827">
        <dgm:presLayoutVars>
          <dgm:chMax val="0"/>
          <dgm:chPref val="0"/>
          <dgm:bulletEnabled val="1"/>
        </dgm:presLayoutVars>
      </dgm:prSet>
      <dgm:spPr/>
      <dgm:t>
        <a:bodyPr/>
        <a:lstStyle/>
        <a:p>
          <a:endParaRPr lang="tr-TR"/>
        </a:p>
      </dgm:t>
    </dgm:pt>
    <dgm:pt modelId="{5F8F9C61-C165-43F2-95D7-A0DFEA027BA4}" type="pres">
      <dgm:prSet presAssocID="{A3DBB548-52FB-4637-8367-074113D87E7E}" presName="parentText2" presStyleLbl="node1" presStyleIdx="1" presStyleCnt="2" custScaleX="89838" custLinFactNeighborX="1810">
        <dgm:presLayoutVars>
          <dgm:chMax/>
          <dgm:chPref val="3"/>
          <dgm:bulletEnabled val="1"/>
        </dgm:presLayoutVars>
      </dgm:prSet>
      <dgm:spPr/>
      <dgm:t>
        <a:bodyPr/>
        <a:lstStyle/>
        <a:p>
          <a:endParaRPr lang="tr-TR"/>
        </a:p>
      </dgm:t>
    </dgm:pt>
    <dgm:pt modelId="{3F8D3982-BBC9-4C79-AA61-7483C552E0FD}" type="pres">
      <dgm:prSet presAssocID="{A3DBB548-52FB-4637-8367-074113D87E7E}" presName="childText2" presStyleLbl="solidAlignAcc1" presStyleIdx="1" presStyleCnt="2" custScaleX="86970" custScaleY="75830" custLinFactNeighborX="453" custLinFactNeighborY="-11863">
        <dgm:presLayoutVars>
          <dgm:chMax val="0"/>
          <dgm:chPref val="0"/>
          <dgm:bulletEnabled val="1"/>
        </dgm:presLayoutVars>
      </dgm:prSet>
      <dgm:spPr/>
      <dgm:t>
        <a:bodyPr/>
        <a:lstStyle/>
        <a:p>
          <a:endParaRPr lang="tr-TR"/>
        </a:p>
      </dgm:t>
    </dgm:pt>
  </dgm:ptLst>
  <dgm:cxnLst>
    <dgm:cxn modelId="{6EF6724F-CF91-4C81-A68B-C0EA386F4889}" type="presOf" srcId="{D2F15990-9BCD-4A86-870F-7F07E7C4E415}" destId="{3F8D3982-BBC9-4C79-AA61-7483C552E0FD}" srcOrd="0" destOrd="0" presId="urn:microsoft.com/office/officeart/2009/3/layout/IncreasingArrowsProcess"/>
    <dgm:cxn modelId="{3385C95D-28FC-4192-B288-F0B58C39A734}" srcId="{ECD05B6A-F9F9-40AD-B660-707904A09C9F}" destId="{3D0EC672-02E1-4393-8A98-567FE9B2A9D2}" srcOrd="0" destOrd="0" parTransId="{480C5141-FEA6-4BBA-9C93-E890F5814821}" sibTransId="{C3E84032-30DA-4C85-89F6-38B23BB87587}"/>
    <dgm:cxn modelId="{6F307EED-5356-4F7E-AADD-5A199B85E87C}" srcId="{8488E93E-C8D7-42B1-82ED-82F06BFF05F5}" destId="{ECD05B6A-F9F9-40AD-B660-707904A09C9F}" srcOrd="0" destOrd="0" parTransId="{0EF7B81A-EA7A-4BE0-9A8F-FACF4D41B9B4}" sibTransId="{DDFE4398-9435-4738-96F8-B90FB52CC479}"/>
    <dgm:cxn modelId="{1FE59F77-C1C3-4360-918B-B647DBF66D94}" type="presOf" srcId="{ECD05B6A-F9F9-40AD-B660-707904A09C9F}" destId="{B0192B82-5DE2-424A-996D-4333C40D3310}" srcOrd="0" destOrd="0" presId="urn:microsoft.com/office/officeart/2009/3/layout/IncreasingArrowsProcess"/>
    <dgm:cxn modelId="{E3E094A5-91DF-4CD7-A12F-A6F32360D5DF}" type="presOf" srcId="{8488E93E-C8D7-42B1-82ED-82F06BFF05F5}" destId="{655DA9D1-9E31-4D3E-A585-A7E5A1A4A66C}" srcOrd="0" destOrd="0" presId="urn:microsoft.com/office/officeart/2009/3/layout/IncreasingArrowsProcess"/>
    <dgm:cxn modelId="{66ABA8CD-A6B9-4CBD-90F8-0EA832B7E2A2}" srcId="{8488E93E-C8D7-42B1-82ED-82F06BFF05F5}" destId="{A3DBB548-52FB-4637-8367-074113D87E7E}" srcOrd="1" destOrd="0" parTransId="{CA0839F4-7D34-43E6-8836-7B526BE6E06C}" sibTransId="{1F7276B7-9369-4D8D-82FF-83BCC2E65936}"/>
    <dgm:cxn modelId="{0DABF071-7983-44E4-BE46-67630B27B405}" type="presOf" srcId="{3D0EC672-02E1-4393-8A98-567FE9B2A9D2}" destId="{9FD1A089-15B7-4E7C-8426-1BDC4CF9A3F7}" srcOrd="0" destOrd="0" presId="urn:microsoft.com/office/officeart/2009/3/layout/IncreasingArrowsProcess"/>
    <dgm:cxn modelId="{ABFADFAD-0DA8-41A3-AB81-59F33FBF1C9A}" type="presOf" srcId="{A3DBB548-52FB-4637-8367-074113D87E7E}" destId="{5F8F9C61-C165-43F2-95D7-A0DFEA027BA4}" srcOrd="0" destOrd="0" presId="urn:microsoft.com/office/officeart/2009/3/layout/IncreasingArrowsProcess"/>
    <dgm:cxn modelId="{5251AFFE-1BBF-448D-AC20-1AE2D647D4CC}" srcId="{A3DBB548-52FB-4637-8367-074113D87E7E}" destId="{D2F15990-9BCD-4A86-870F-7F07E7C4E415}" srcOrd="0" destOrd="0" parTransId="{AF9B59E1-3412-4EAF-8317-A8335B295560}" sibTransId="{878446BF-3651-4A98-A228-B6A7D0B567BD}"/>
    <dgm:cxn modelId="{CAB6101D-B003-40DF-9ABB-DC8D88F6241B}" type="presParOf" srcId="{655DA9D1-9E31-4D3E-A585-A7E5A1A4A66C}" destId="{B0192B82-5DE2-424A-996D-4333C40D3310}" srcOrd="0" destOrd="0" presId="urn:microsoft.com/office/officeart/2009/3/layout/IncreasingArrowsProcess"/>
    <dgm:cxn modelId="{5307CC4D-FD00-443E-B648-D9FFBAE76464}" type="presParOf" srcId="{655DA9D1-9E31-4D3E-A585-A7E5A1A4A66C}" destId="{9FD1A089-15B7-4E7C-8426-1BDC4CF9A3F7}" srcOrd="1" destOrd="0" presId="urn:microsoft.com/office/officeart/2009/3/layout/IncreasingArrowsProcess"/>
    <dgm:cxn modelId="{91CDB1AA-8B76-486F-B42D-05A59AB4B160}" type="presParOf" srcId="{655DA9D1-9E31-4D3E-A585-A7E5A1A4A66C}" destId="{5F8F9C61-C165-43F2-95D7-A0DFEA027BA4}" srcOrd="2" destOrd="0" presId="urn:microsoft.com/office/officeart/2009/3/layout/IncreasingArrowsProcess"/>
    <dgm:cxn modelId="{F02CA993-73F3-4DAB-8D11-1FCADB399FFA}" type="presParOf" srcId="{655DA9D1-9E31-4D3E-A585-A7E5A1A4A66C}" destId="{3F8D3982-BBC9-4C79-AA61-7483C552E0FD}" srcOrd="3"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0EC1A-6C05-4385-ACE4-3A2B96AB1B8F}" type="doc">
      <dgm:prSet loTypeId="urn:microsoft.com/office/officeart/2005/8/layout/StepDownProcess" loCatId="process" qsTypeId="urn:microsoft.com/office/officeart/2005/8/quickstyle/simple2" qsCatId="simple" csTypeId="urn:microsoft.com/office/officeart/2005/8/colors/accent1_1" csCatId="accent1" phldr="1"/>
      <dgm:spPr/>
    </dgm:pt>
    <dgm:pt modelId="{FC0E9A2A-2358-4A9E-A22A-731E8AEB6059}">
      <dgm:prSet/>
      <dgm:spPr/>
      <dgm:t>
        <a:bodyPr/>
        <a:lstStyle/>
        <a:p>
          <a:r>
            <a:rPr lang="tr-TR" b="1" dirty="0" smtClean="0">
              <a:solidFill>
                <a:schemeClr val="accent2"/>
              </a:solidFill>
              <a:latin typeface="Calibri" pitchFamily="34" charset="0"/>
              <a:cs typeface="Calibri" pitchFamily="34" charset="0"/>
            </a:rPr>
            <a:t>İdari Hizmetlerde </a:t>
          </a:r>
          <a:r>
            <a:rPr lang="tr-TR" b="1" dirty="0" smtClean="0">
              <a:latin typeface="Calibri" pitchFamily="34" charset="0"/>
              <a:cs typeface="Calibri" pitchFamily="34" charset="0"/>
            </a:rPr>
            <a:t>Kullanılmak Üzere </a:t>
          </a:r>
          <a:r>
            <a:rPr lang="tr-TR" b="1" u="none" dirty="0" smtClean="0">
              <a:solidFill>
                <a:schemeClr val="accent2"/>
              </a:solidFill>
              <a:latin typeface="Calibri" pitchFamily="34" charset="0"/>
              <a:cs typeface="Calibri" pitchFamily="34" charset="0"/>
            </a:rPr>
            <a:t>Her Okula Bir Bilgisayar</a:t>
          </a:r>
        </a:p>
      </dgm:t>
    </dgm:pt>
    <dgm:pt modelId="{AEC3A6D5-E23E-4640-B751-0554A905ADE6}" type="parTrans" cxnId="{5302EEFB-437A-46DA-8088-92D5073B34A2}">
      <dgm:prSet/>
      <dgm:spPr/>
      <dgm:t>
        <a:bodyPr/>
        <a:lstStyle/>
        <a:p>
          <a:endParaRPr lang="tr-TR" b="1">
            <a:latin typeface="Calibri" pitchFamily="34" charset="0"/>
            <a:cs typeface="Calibri" pitchFamily="34" charset="0"/>
          </a:endParaRPr>
        </a:p>
      </dgm:t>
    </dgm:pt>
    <dgm:pt modelId="{2C9B0F48-558B-415E-901B-89A5DE970C1F}" type="sibTrans" cxnId="{5302EEFB-437A-46DA-8088-92D5073B34A2}">
      <dgm:prSet/>
      <dgm:spPr/>
      <dgm:t>
        <a:bodyPr/>
        <a:lstStyle/>
        <a:p>
          <a:endParaRPr lang="tr-TR" b="1">
            <a:latin typeface="Calibri" pitchFamily="34" charset="0"/>
            <a:cs typeface="Calibri" pitchFamily="34" charset="0"/>
          </a:endParaRPr>
        </a:p>
      </dgm:t>
    </dgm:pt>
    <dgm:pt modelId="{A55C2DAD-7D62-4DC5-BE45-F4823408F243}">
      <dgm:prSet/>
      <dgm:spPr/>
      <dgm:t>
        <a:bodyPr/>
        <a:lstStyle/>
        <a:p>
          <a:r>
            <a:rPr lang="tr-TR" b="1" dirty="0" smtClean="0">
              <a:latin typeface="Calibri" pitchFamily="34" charset="0"/>
              <a:cs typeface="Calibri" pitchFamily="34" charset="0"/>
            </a:rPr>
            <a:t>Her Okula </a:t>
          </a:r>
          <a:r>
            <a:rPr lang="tr-TR" b="1" dirty="0" smtClean="0">
              <a:solidFill>
                <a:schemeClr val="accent2"/>
              </a:solidFill>
              <a:latin typeface="Calibri" pitchFamily="34" charset="0"/>
              <a:cs typeface="Calibri" pitchFamily="34" charset="0"/>
            </a:rPr>
            <a:t>Bir Bilgisayar Laboratuvarı</a:t>
          </a:r>
        </a:p>
      </dgm:t>
    </dgm:pt>
    <dgm:pt modelId="{B7031FBC-2A11-4698-A58D-0E160642F9F6}" type="parTrans" cxnId="{B55184AF-0449-434B-99E8-917514A32207}">
      <dgm:prSet/>
      <dgm:spPr/>
      <dgm:t>
        <a:bodyPr/>
        <a:lstStyle/>
        <a:p>
          <a:endParaRPr lang="tr-TR" b="1">
            <a:latin typeface="Calibri" pitchFamily="34" charset="0"/>
            <a:cs typeface="Calibri" pitchFamily="34" charset="0"/>
          </a:endParaRPr>
        </a:p>
      </dgm:t>
    </dgm:pt>
    <dgm:pt modelId="{9772EA19-16BB-4E66-BB5B-B75FB9015E50}" type="sibTrans" cxnId="{B55184AF-0449-434B-99E8-917514A32207}">
      <dgm:prSet/>
      <dgm:spPr/>
      <dgm:t>
        <a:bodyPr/>
        <a:lstStyle/>
        <a:p>
          <a:endParaRPr lang="tr-TR" b="1">
            <a:latin typeface="Calibri" pitchFamily="34" charset="0"/>
            <a:cs typeface="Calibri" pitchFamily="34" charset="0"/>
          </a:endParaRPr>
        </a:p>
      </dgm:t>
    </dgm:pt>
    <dgm:pt modelId="{86C0C1D0-5F36-437E-992A-753A7994678A}">
      <dgm:prSet/>
      <dgm:spPr/>
      <dgm:t>
        <a:bodyPr/>
        <a:lstStyle/>
        <a:p>
          <a:r>
            <a:rPr lang="tr-TR" b="1" dirty="0" smtClean="0">
              <a:solidFill>
                <a:schemeClr val="accent2"/>
              </a:solidFill>
              <a:latin typeface="Calibri" pitchFamily="34" charset="0"/>
              <a:cs typeface="Calibri" pitchFamily="34" charset="0"/>
            </a:rPr>
            <a:t>Sınıf İçinde BT </a:t>
          </a:r>
          <a:r>
            <a:rPr lang="tr-TR" b="1" dirty="0" smtClean="0">
              <a:latin typeface="Calibri" pitchFamily="34" charset="0"/>
              <a:cs typeface="Calibri" pitchFamily="34" charset="0"/>
            </a:rPr>
            <a:t>Kullanımı</a:t>
          </a:r>
        </a:p>
      </dgm:t>
    </dgm:pt>
    <dgm:pt modelId="{54183063-EDD9-40A9-AA17-AFD52AE82E1C}" type="parTrans" cxnId="{8A15DB7C-F0DF-40FC-8591-C708863A5985}">
      <dgm:prSet/>
      <dgm:spPr/>
      <dgm:t>
        <a:bodyPr/>
        <a:lstStyle/>
        <a:p>
          <a:endParaRPr lang="tr-TR" b="1">
            <a:latin typeface="Calibri" pitchFamily="34" charset="0"/>
            <a:cs typeface="Calibri" pitchFamily="34" charset="0"/>
          </a:endParaRPr>
        </a:p>
      </dgm:t>
    </dgm:pt>
    <dgm:pt modelId="{41C2727B-7383-4066-BCD6-2B7C8D2920F9}" type="sibTrans" cxnId="{8A15DB7C-F0DF-40FC-8591-C708863A5985}">
      <dgm:prSet/>
      <dgm:spPr/>
      <dgm:t>
        <a:bodyPr/>
        <a:lstStyle/>
        <a:p>
          <a:endParaRPr lang="tr-TR" b="1">
            <a:latin typeface="Calibri" pitchFamily="34" charset="0"/>
            <a:cs typeface="Calibri" pitchFamily="34" charset="0"/>
          </a:endParaRPr>
        </a:p>
      </dgm:t>
    </dgm:pt>
    <dgm:pt modelId="{807C17FC-EAA4-48F4-BA9A-5153FB9E35AC}">
      <dgm:prSet/>
      <dgm:spPr/>
      <dgm:t>
        <a:bodyPr/>
        <a:lstStyle/>
        <a:p>
          <a:r>
            <a:rPr lang="tr-TR" b="1" dirty="0" smtClean="0">
              <a:latin typeface="Calibri" pitchFamily="34" charset="0"/>
              <a:cs typeface="Calibri" pitchFamily="34" charset="0"/>
            </a:rPr>
            <a:t>Her </a:t>
          </a:r>
          <a:r>
            <a:rPr lang="tr-TR" b="1" dirty="0" smtClean="0">
              <a:solidFill>
                <a:schemeClr val="accent2"/>
              </a:solidFill>
              <a:latin typeface="Calibri" pitchFamily="34" charset="0"/>
              <a:cs typeface="Calibri" pitchFamily="34" charset="0"/>
            </a:rPr>
            <a:t>Öğrenciye      E-Kitap </a:t>
          </a:r>
          <a:r>
            <a:rPr lang="tr-TR" b="1" dirty="0" smtClean="0">
              <a:latin typeface="Calibri" pitchFamily="34" charset="0"/>
              <a:cs typeface="Calibri" pitchFamily="34" charset="0"/>
            </a:rPr>
            <a:t>(Tablet Bilgisayar)</a:t>
          </a:r>
        </a:p>
      </dgm:t>
    </dgm:pt>
    <dgm:pt modelId="{75F3610C-8962-4CD6-B24F-9755888772C6}" type="parTrans" cxnId="{BC1F45A8-1F81-443C-8576-19B9C61119D4}">
      <dgm:prSet/>
      <dgm:spPr/>
      <dgm:t>
        <a:bodyPr/>
        <a:lstStyle/>
        <a:p>
          <a:endParaRPr lang="tr-TR" b="1">
            <a:latin typeface="Calibri" pitchFamily="34" charset="0"/>
            <a:cs typeface="Calibri" pitchFamily="34" charset="0"/>
          </a:endParaRPr>
        </a:p>
      </dgm:t>
    </dgm:pt>
    <dgm:pt modelId="{711BB75C-CFF9-466B-9624-BB05AFF5EAD4}" type="sibTrans" cxnId="{BC1F45A8-1F81-443C-8576-19B9C61119D4}">
      <dgm:prSet/>
      <dgm:spPr/>
      <dgm:t>
        <a:bodyPr/>
        <a:lstStyle/>
        <a:p>
          <a:endParaRPr lang="tr-TR" b="1">
            <a:latin typeface="Calibri" pitchFamily="34" charset="0"/>
            <a:cs typeface="Calibri" pitchFamily="34" charset="0"/>
          </a:endParaRPr>
        </a:p>
      </dgm:t>
    </dgm:pt>
    <dgm:pt modelId="{A4E44782-2058-47DB-A991-6B02A083AF38}" type="pres">
      <dgm:prSet presAssocID="{D9E0EC1A-6C05-4385-ACE4-3A2B96AB1B8F}" presName="rootnode" presStyleCnt="0">
        <dgm:presLayoutVars>
          <dgm:chMax/>
          <dgm:chPref/>
          <dgm:dir/>
          <dgm:animLvl val="lvl"/>
        </dgm:presLayoutVars>
      </dgm:prSet>
      <dgm:spPr/>
    </dgm:pt>
    <dgm:pt modelId="{8F3C7A57-3574-40D4-A98A-134D07050E65}" type="pres">
      <dgm:prSet presAssocID="{FC0E9A2A-2358-4A9E-A22A-731E8AEB6059}" presName="composite" presStyleCnt="0"/>
      <dgm:spPr/>
    </dgm:pt>
    <dgm:pt modelId="{A033DD0C-3179-4F82-B3F3-E82FF9FD16D1}" type="pres">
      <dgm:prSet presAssocID="{FC0E9A2A-2358-4A9E-A22A-731E8AEB6059}" presName="bentUpArrow1" presStyleLbl="alignImgPlace1" presStyleIdx="0" presStyleCnt="3"/>
      <dgm:spPr/>
    </dgm:pt>
    <dgm:pt modelId="{EBFD69B2-0962-4095-A5A9-734D1F00920A}" type="pres">
      <dgm:prSet presAssocID="{FC0E9A2A-2358-4A9E-A22A-731E8AEB6059}" presName="ParentText" presStyleLbl="node1" presStyleIdx="0" presStyleCnt="4">
        <dgm:presLayoutVars>
          <dgm:chMax val="1"/>
          <dgm:chPref val="1"/>
          <dgm:bulletEnabled val="1"/>
        </dgm:presLayoutVars>
      </dgm:prSet>
      <dgm:spPr/>
      <dgm:t>
        <a:bodyPr/>
        <a:lstStyle/>
        <a:p>
          <a:endParaRPr lang="tr-TR"/>
        </a:p>
      </dgm:t>
    </dgm:pt>
    <dgm:pt modelId="{FD352EB8-ACC2-4D27-9A75-FCD9CFEFC632}" type="pres">
      <dgm:prSet presAssocID="{FC0E9A2A-2358-4A9E-A22A-731E8AEB6059}" presName="ChildText" presStyleLbl="revTx" presStyleIdx="0" presStyleCnt="3">
        <dgm:presLayoutVars>
          <dgm:chMax val="0"/>
          <dgm:chPref val="0"/>
          <dgm:bulletEnabled val="1"/>
        </dgm:presLayoutVars>
      </dgm:prSet>
      <dgm:spPr/>
    </dgm:pt>
    <dgm:pt modelId="{0F8C7892-4C86-4756-9779-395B84F4FB00}" type="pres">
      <dgm:prSet presAssocID="{2C9B0F48-558B-415E-901B-89A5DE970C1F}" presName="sibTrans" presStyleCnt="0"/>
      <dgm:spPr/>
    </dgm:pt>
    <dgm:pt modelId="{562EE296-EC9A-4301-98B8-0D9EB374B655}" type="pres">
      <dgm:prSet presAssocID="{A55C2DAD-7D62-4DC5-BE45-F4823408F243}" presName="composite" presStyleCnt="0"/>
      <dgm:spPr/>
    </dgm:pt>
    <dgm:pt modelId="{B30D9C37-F657-43C4-BAE2-7DF7A358B92A}" type="pres">
      <dgm:prSet presAssocID="{A55C2DAD-7D62-4DC5-BE45-F4823408F243}" presName="bentUpArrow1" presStyleLbl="alignImgPlace1" presStyleIdx="1" presStyleCnt="3"/>
      <dgm:spPr/>
    </dgm:pt>
    <dgm:pt modelId="{3E69A930-CD39-40B8-A880-C9BE6A24D827}" type="pres">
      <dgm:prSet presAssocID="{A55C2DAD-7D62-4DC5-BE45-F4823408F243}" presName="ParentText" presStyleLbl="node1" presStyleIdx="1" presStyleCnt="4">
        <dgm:presLayoutVars>
          <dgm:chMax val="1"/>
          <dgm:chPref val="1"/>
          <dgm:bulletEnabled val="1"/>
        </dgm:presLayoutVars>
      </dgm:prSet>
      <dgm:spPr/>
      <dgm:t>
        <a:bodyPr/>
        <a:lstStyle/>
        <a:p>
          <a:endParaRPr lang="tr-TR"/>
        </a:p>
      </dgm:t>
    </dgm:pt>
    <dgm:pt modelId="{52D0788D-CC7B-4A04-9B44-7646A7BEEF30}" type="pres">
      <dgm:prSet presAssocID="{A55C2DAD-7D62-4DC5-BE45-F4823408F243}" presName="ChildText" presStyleLbl="revTx" presStyleIdx="1" presStyleCnt="3">
        <dgm:presLayoutVars>
          <dgm:chMax val="0"/>
          <dgm:chPref val="0"/>
          <dgm:bulletEnabled val="1"/>
        </dgm:presLayoutVars>
      </dgm:prSet>
      <dgm:spPr/>
    </dgm:pt>
    <dgm:pt modelId="{F61D702E-B094-4273-BACF-7FFE496E890B}" type="pres">
      <dgm:prSet presAssocID="{9772EA19-16BB-4E66-BB5B-B75FB9015E50}" presName="sibTrans" presStyleCnt="0"/>
      <dgm:spPr/>
    </dgm:pt>
    <dgm:pt modelId="{3F61F45C-4DAA-41ED-92F3-BFA4F32C18F3}" type="pres">
      <dgm:prSet presAssocID="{86C0C1D0-5F36-437E-992A-753A7994678A}" presName="composite" presStyleCnt="0"/>
      <dgm:spPr/>
    </dgm:pt>
    <dgm:pt modelId="{E90E4860-886D-4430-A58E-21155FDC122A}" type="pres">
      <dgm:prSet presAssocID="{86C0C1D0-5F36-437E-992A-753A7994678A}" presName="bentUpArrow1" presStyleLbl="alignImgPlace1" presStyleIdx="2" presStyleCnt="3"/>
      <dgm:spPr/>
    </dgm:pt>
    <dgm:pt modelId="{96976449-FB5E-45B6-A1C9-0E52D4205769}" type="pres">
      <dgm:prSet presAssocID="{86C0C1D0-5F36-437E-992A-753A7994678A}" presName="ParentText" presStyleLbl="node1" presStyleIdx="2" presStyleCnt="4">
        <dgm:presLayoutVars>
          <dgm:chMax val="1"/>
          <dgm:chPref val="1"/>
          <dgm:bulletEnabled val="1"/>
        </dgm:presLayoutVars>
      </dgm:prSet>
      <dgm:spPr/>
      <dgm:t>
        <a:bodyPr/>
        <a:lstStyle/>
        <a:p>
          <a:endParaRPr lang="tr-TR"/>
        </a:p>
      </dgm:t>
    </dgm:pt>
    <dgm:pt modelId="{2C67E629-525D-4FDE-808A-438691888C69}" type="pres">
      <dgm:prSet presAssocID="{86C0C1D0-5F36-437E-992A-753A7994678A}" presName="ChildText" presStyleLbl="revTx" presStyleIdx="2" presStyleCnt="3">
        <dgm:presLayoutVars>
          <dgm:chMax val="0"/>
          <dgm:chPref val="0"/>
          <dgm:bulletEnabled val="1"/>
        </dgm:presLayoutVars>
      </dgm:prSet>
      <dgm:spPr/>
    </dgm:pt>
    <dgm:pt modelId="{DCD130D0-269F-4DEB-BCB2-3E6477F17286}" type="pres">
      <dgm:prSet presAssocID="{41C2727B-7383-4066-BCD6-2B7C8D2920F9}" presName="sibTrans" presStyleCnt="0"/>
      <dgm:spPr/>
    </dgm:pt>
    <dgm:pt modelId="{E490078D-AF6D-4254-89F4-7641D5259CD8}" type="pres">
      <dgm:prSet presAssocID="{807C17FC-EAA4-48F4-BA9A-5153FB9E35AC}" presName="composite" presStyleCnt="0"/>
      <dgm:spPr/>
    </dgm:pt>
    <dgm:pt modelId="{118741BB-C0C5-425A-8750-A31ED32A375F}" type="pres">
      <dgm:prSet presAssocID="{807C17FC-EAA4-48F4-BA9A-5153FB9E35AC}" presName="ParentText" presStyleLbl="node1" presStyleIdx="3" presStyleCnt="4">
        <dgm:presLayoutVars>
          <dgm:chMax val="1"/>
          <dgm:chPref val="1"/>
          <dgm:bulletEnabled val="1"/>
        </dgm:presLayoutVars>
      </dgm:prSet>
      <dgm:spPr/>
      <dgm:t>
        <a:bodyPr/>
        <a:lstStyle/>
        <a:p>
          <a:endParaRPr lang="tr-TR"/>
        </a:p>
      </dgm:t>
    </dgm:pt>
  </dgm:ptLst>
  <dgm:cxnLst>
    <dgm:cxn modelId="{335DA4F9-0418-4278-8184-97D1E56474C0}" type="presOf" srcId="{86C0C1D0-5F36-437E-992A-753A7994678A}" destId="{96976449-FB5E-45B6-A1C9-0E52D4205769}" srcOrd="0" destOrd="0" presId="urn:microsoft.com/office/officeart/2005/8/layout/StepDownProcess"/>
    <dgm:cxn modelId="{494253F3-E092-4E54-8E74-3B3FCFBC7A35}" type="presOf" srcId="{A55C2DAD-7D62-4DC5-BE45-F4823408F243}" destId="{3E69A930-CD39-40B8-A880-C9BE6A24D827}" srcOrd="0" destOrd="0" presId="urn:microsoft.com/office/officeart/2005/8/layout/StepDownProcess"/>
    <dgm:cxn modelId="{C9FFC9EC-3830-4FBF-9426-BDC25425AEF8}" type="presOf" srcId="{FC0E9A2A-2358-4A9E-A22A-731E8AEB6059}" destId="{EBFD69B2-0962-4095-A5A9-734D1F00920A}" srcOrd="0" destOrd="0" presId="urn:microsoft.com/office/officeart/2005/8/layout/StepDownProcess"/>
    <dgm:cxn modelId="{5302EEFB-437A-46DA-8088-92D5073B34A2}" srcId="{D9E0EC1A-6C05-4385-ACE4-3A2B96AB1B8F}" destId="{FC0E9A2A-2358-4A9E-A22A-731E8AEB6059}" srcOrd="0" destOrd="0" parTransId="{AEC3A6D5-E23E-4640-B751-0554A905ADE6}" sibTransId="{2C9B0F48-558B-415E-901B-89A5DE970C1F}"/>
    <dgm:cxn modelId="{030B53A9-690D-4338-A0A7-7472709288D9}" type="presOf" srcId="{D9E0EC1A-6C05-4385-ACE4-3A2B96AB1B8F}" destId="{A4E44782-2058-47DB-A991-6B02A083AF38}" srcOrd="0" destOrd="0" presId="urn:microsoft.com/office/officeart/2005/8/layout/StepDownProcess"/>
    <dgm:cxn modelId="{D4F9A0B9-5AE2-46F8-B2CD-D65D16D31492}" type="presOf" srcId="{807C17FC-EAA4-48F4-BA9A-5153FB9E35AC}" destId="{118741BB-C0C5-425A-8750-A31ED32A375F}" srcOrd="0" destOrd="0" presId="urn:microsoft.com/office/officeart/2005/8/layout/StepDownProcess"/>
    <dgm:cxn modelId="{BC1F45A8-1F81-443C-8576-19B9C61119D4}" srcId="{D9E0EC1A-6C05-4385-ACE4-3A2B96AB1B8F}" destId="{807C17FC-EAA4-48F4-BA9A-5153FB9E35AC}" srcOrd="3" destOrd="0" parTransId="{75F3610C-8962-4CD6-B24F-9755888772C6}" sibTransId="{711BB75C-CFF9-466B-9624-BB05AFF5EAD4}"/>
    <dgm:cxn modelId="{B55184AF-0449-434B-99E8-917514A32207}" srcId="{D9E0EC1A-6C05-4385-ACE4-3A2B96AB1B8F}" destId="{A55C2DAD-7D62-4DC5-BE45-F4823408F243}" srcOrd="1" destOrd="0" parTransId="{B7031FBC-2A11-4698-A58D-0E160642F9F6}" sibTransId="{9772EA19-16BB-4E66-BB5B-B75FB9015E50}"/>
    <dgm:cxn modelId="{8A15DB7C-F0DF-40FC-8591-C708863A5985}" srcId="{D9E0EC1A-6C05-4385-ACE4-3A2B96AB1B8F}" destId="{86C0C1D0-5F36-437E-992A-753A7994678A}" srcOrd="2" destOrd="0" parTransId="{54183063-EDD9-40A9-AA17-AFD52AE82E1C}" sibTransId="{41C2727B-7383-4066-BCD6-2B7C8D2920F9}"/>
    <dgm:cxn modelId="{E498F2A8-2CFD-4264-9500-3AD9E858EAEC}" type="presParOf" srcId="{A4E44782-2058-47DB-A991-6B02A083AF38}" destId="{8F3C7A57-3574-40D4-A98A-134D07050E65}" srcOrd="0" destOrd="0" presId="urn:microsoft.com/office/officeart/2005/8/layout/StepDownProcess"/>
    <dgm:cxn modelId="{E6F92CF6-9B08-4D9D-B2AE-4F703D8EB3F6}" type="presParOf" srcId="{8F3C7A57-3574-40D4-A98A-134D07050E65}" destId="{A033DD0C-3179-4F82-B3F3-E82FF9FD16D1}" srcOrd="0" destOrd="0" presId="urn:microsoft.com/office/officeart/2005/8/layout/StepDownProcess"/>
    <dgm:cxn modelId="{6E4F4A47-1FE9-4243-A721-8C580B2EBCE6}" type="presParOf" srcId="{8F3C7A57-3574-40D4-A98A-134D07050E65}" destId="{EBFD69B2-0962-4095-A5A9-734D1F00920A}" srcOrd="1" destOrd="0" presId="urn:microsoft.com/office/officeart/2005/8/layout/StepDownProcess"/>
    <dgm:cxn modelId="{630B13C1-35F2-4267-A8CE-3B3DC11846AB}" type="presParOf" srcId="{8F3C7A57-3574-40D4-A98A-134D07050E65}" destId="{FD352EB8-ACC2-4D27-9A75-FCD9CFEFC632}" srcOrd="2" destOrd="0" presId="urn:microsoft.com/office/officeart/2005/8/layout/StepDownProcess"/>
    <dgm:cxn modelId="{47923402-8DFD-4005-8B1F-1D684DDD1A8C}" type="presParOf" srcId="{A4E44782-2058-47DB-A991-6B02A083AF38}" destId="{0F8C7892-4C86-4756-9779-395B84F4FB00}" srcOrd="1" destOrd="0" presId="urn:microsoft.com/office/officeart/2005/8/layout/StepDownProcess"/>
    <dgm:cxn modelId="{363CF8A0-5138-4D14-9733-9871B499FEA3}" type="presParOf" srcId="{A4E44782-2058-47DB-A991-6B02A083AF38}" destId="{562EE296-EC9A-4301-98B8-0D9EB374B655}" srcOrd="2" destOrd="0" presId="urn:microsoft.com/office/officeart/2005/8/layout/StepDownProcess"/>
    <dgm:cxn modelId="{BA3A7EFB-09B5-4D5D-8C2B-0A47995F1085}" type="presParOf" srcId="{562EE296-EC9A-4301-98B8-0D9EB374B655}" destId="{B30D9C37-F657-43C4-BAE2-7DF7A358B92A}" srcOrd="0" destOrd="0" presId="urn:microsoft.com/office/officeart/2005/8/layout/StepDownProcess"/>
    <dgm:cxn modelId="{3D7C3EDD-DD87-4FF2-BE0E-23D9164CE147}" type="presParOf" srcId="{562EE296-EC9A-4301-98B8-0D9EB374B655}" destId="{3E69A930-CD39-40B8-A880-C9BE6A24D827}" srcOrd="1" destOrd="0" presId="urn:microsoft.com/office/officeart/2005/8/layout/StepDownProcess"/>
    <dgm:cxn modelId="{78F4809F-FD74-4A4B-B0E9-3EE161228952}" type="presParOf" srcId="{562EE296-EC9A-4301-98B8-0D9EB374B655}" destId="{52D0788D-CC7B-4A04-9B44-7646A7BEEF30}" srcOrd="2" destOrd="0" presId="urn:microsoft.com/office/officeart/2005/8/layout/StepDownProcess"/>
    <dgm:cxn modelId="{9380333C-AF80-4A96-BF4E-A23D4EF3BC10}" type="presParOf" srcId="{A4E44782-2058-47DB-A991-6B02A083AF38}" destId="{F61D702E-B094-4273-BACF-7FFE496E890B}" srcOrd="3" destOrd="0" presId="urn:microsoft.com/office/officeart/2005/8/layout/StepDownProcess"/>
    <dgm:cxn modelId="{E7F806DF-68F8-46E3-9D19-49F23AC07FAD}" type="presParOf" srcId="{A4E44782-2058-47DB-A991-6B02A083AF38}" destId="{3F61F45C-4DAA-41ED-92F3-BFA4F32C18F3}" srcOrd="4" destOrd="0" presId="urn:microsoft.com/office/officeart/2005/8/layout/StepDownProcess"/>
    <dgm:cxn modelId="{85C4E16B-AFA7-496D-92D8-56A473841D2E}" type="presParOf" srcId="{3F61F45C-4DAA-41ED-92F3-BFA4F32C18F3}" destId="{E90E4860-886D-4430-A58E-21155FDC122A}" srcOrd="0" destOrd="0" presId="urn:microsoft.com/office/officeart/2005/8/layout/StepDownProcess"/>
    <dgm:cxn modelId="{96715A4B-F857-46FF-A2A7-64BB73E3D61A}" type="presParOf" srcId="{3F61F45C-4DAA-41ED-92F3-BFA4F32C18F3}" destId="{96976449-FB5E-45B6-A1C9-0E52D4205769}" srcOrd="1" destOrd="0" presId="urn:microsoft.com/office/officeart/2005/8/layout/StepDownProcess"/>
    <dgm:cxn modelId="{74C98CF6-0629-4082-BD8A-9822F96EAD7B}" type="presParOf" srcId="{3F61F45C-4DAA-41ED-92F3-BFA4F32C18F3}" destId="{2C67E629-525D-4FDE-808A-438691888C69}" srcOrd="2" destOrd="0" presId="urn:microsoft.com/office/officeart/2005/8/layout/StepDownProcess"/>
    <dgm:cxn modelId="{3393F374-8333-4A7E-91E3-3691E638E179}" type="presParOf" srcId="{A4E44782-2058-47DB-A991-6B02A083AF38}" destId="{DCD130D0-269F-4DEB-BCB2-3E6477F17286}" srcOrd="5" destOrd="0" presId="urn:microsoft.com/office/officeart/2005/8/layout/StepDownProcess"/>
    <dgm:cxn modelId="{BCD9F4AF-DDFC-4DE4-A2B6-7E7681CD1076}" type="presParOf" srcId="{A4E44782-2058-47DB-A991-6B02A083AF38}" destId="{E490078D-AF6D-4254-89F4-7641D5259CD8}" srcOrd="6" destOrd="0" presId="urn:microsoft.com/office/officeart/2005/8/layout/StepDownProcess"/>
    <dgm:cxn modelId="{B87C8CEE-9100-4A47-91BF-6A3B623E9EF6}" type="presParOf" srcId="{E490078D-AF6D-4254-89F4-7641D5259CD8}" destId="{118741BB-C0C5-425A-8750-A31ED32A375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E0EC1A-6C05-4385-ACE4-3A2B96AB1B8F}" type="doc">
      <dgm:prSet loTypeId="urn:microsoft.com/office/officeart/2005/8/layout/process2" loCatId="process" qsTypeId="urn:microsoft.com/office/officeart/2005/8/quickstyle/simple3" qsCatId="simple" csTypeId="urn:microsoft.com/office/officeart/2005/8/colors/accent1_4" csCatId="accent1" phldr="1"/>
      <dgm:spPr/>
      <dgm:t>
        <a:bodyPr/>
        <a:lstStyle/>
        <a:p>
          <a:endParaRPr lang="tr-TR"/>
        </a:p>
      </dgm:t>
    </dgm:pt>
    <dgm:pt modelId="{FC0E9A2A-2358-4A9E-A22A-731E8AEB6059}">
      <dgm:prSet/>
      <dgm:spPr/>
      <dgm:t>
        <a:bodyPr/>
        <a:lstStyle/>
        <a:p>
          <a:r>
            <a:rPr lang="tr-TR" dirty="0" smtClean="0">
              <a:latin typeface="Calibri" pitchFamily="34" charset="0"/>
              <a:cs typeface="Calibri" pitchFamily="34" charset="0"/>
            </a:rPr>
            <a:t>Fırsatları</a:t>
          </a:r>
          <a:endParaRPr lang="tr-TR" dirty="0" smtClean="0">
            <a:latin typeface="Calibri" pitchFamily="34" charset="0"/>
            <a:cs typeface="Calibri" pitchFamily="34" charset="0"/>
          </a:endParaRPr>
        </a:p>
      </dgm:t>
    </dgm:pt>
    <dgm:pt modelId="{AEC3A6D5-E23E-4640-B751-0554A905ADE6}" type="parTrans" cxnId="{5302EEFB-437A-46DA-8088-92D5073B34A2}">
      <dgm:prSet/>
      <dgm:spPr/>
      <dgm:t>
        <a:bodyPr/>
        <a:lstStyle/>
        <a:p>
          <a:endParaRPr lang="tr-TR">
            <a:latin typeface="Calibri" pitchFamily="34" charset="0"/>
            <a:cs typeface="Calibri" pitchFamily="34" charset="0"/>
          </a:endParaRPr>
        </a:p>
      </dgm:t>
    </dgm:pt>
    <dgm:pt modelId="{2C9B0F48-558B-415E-901B-89A5DE970C1F}" type="sibTrans" cxnId="{5302EEFB-437A-46DA-8088-92D5073B34A2}">
      <dgm:prSet/>
      <dgm:spPr/>
      <dgm:t>
        <a:bodyPr/>
        <a:lstStyle/>
        <a:p>
          <a:endParaRPr lang="tr-TR">
            <a:latin typeface="Calibri" pitchFamily="34" charset="0"/>
            <a:cs typeface="Calibri" pitchFamily="34" charset="0"/>
          </a:endParaRPr>
        </a:p>
      </dgm:t>
    </dgm:pt>
    <dgm:pt modelId="{A55C2DAD-7D62-4DC5-BE45-F4823408F243}">
      <dgm:prSet/>
      <dgm:spPr/>
      <dgm:t>
        <a:bodyPr/>
        <a:lstStyle/>
        <a:p>
          <a:r>
            <a:rPr lang="tr-TR" dirty="0" smtClean="0">
              <a:latin typeface="Calibri" pitchFamily="34" charset="0"/>
              <a:cs typeface="Calibri" pitchFamily="34" charset="0"/>
            </a:rPr>
            <a:t>Artırma</a:t>
          </a:r>
          <a:endParaRPr lang="tr-TR" dirty="0" smtClean="0">
            <a:latin typeface="Calibri" pitchFamily="34" charset="0"/>
            <a:cs typeface="Calibri" pitchFamily="34" charset="0"/>
          </a:endParaRPr>
        </a:p>
      </dgm:t>
    </dgm:pt>
    <dgm:pt modelId="{B7031FBC-2A11-4698-A58D-0E160642F9F6}" type="parTrans" cxnId="{B55184AF-0449-434B-99E8-917514A32207}">
      <dgm:prSet/>
      <dgm:spPr/>
      <dgm:t>
        <a:bodyPr/>
        <a:lstStyle/>
        <a:p>
          <a:endParaRPr lang="tr-TR">
            <a:latin typeface="Calibri" pitchFamily="34" charset="0"/>
            <a:cs typeface="Calibri" pitchFamily="34" charset="0"/>
          </a:endParaRPr>
        </a:p>
      </dgm:t>
    </dgm:pt>
    <dgm:pt modelId="{9772EA19-16BB-4E66-BB5B-B75FB9015E50}" type="sibTrans" cxnId="{B55184AF-0449-434B-99E8-917514A32207}">
      <dgm:prSet/>
      <dgm:spPr/>
      <dgm:t>
        <a:bodyPr/>
        <a:lstStyle/>
        <a:p>
          <a:endParaRPr lang="tr-TR">
            <a:latin typeface="Calibri" pitchFamily="34" charset="0"/>
            <a:cs typeface="Calibri" pitchFamily="34" charset="0"/>
          </a:endParaRPr>
        </a:p>
      </dgm:t>
    </dgm:pt>
    <dgm:pt modelId="{86C0C1D0-5F36-437E-992A-753A7994678A}">
      <dgm:prSet/>
      <dgm:spPr/>
      <dgm:t>
        <a:bodyPr/>
        <a:lstStyle/>
        <a:p>
          <a:r>
            <a:rPr lang="tr-TR" dirty="0" smtClean="0">
              <a:latin typeface="Calibri" pitchFamily="34" charset="0"/>
              <a:cs typeface="Calibri" pitchFamily="34" charset="0"/>
            </a:rPr>
            <a:t>Teknolojiyi</a:t>
          </a:r>
          <a:endParaRPr lang="tr-TR" dirty="0" smtClean="0">
            <a:latin typeface="Calibri" pitchFamily="34" charset="0"/>
            <a:cs typeface="Calibri" pitchFamily="34" charset="0"/>
          </a:endParaRPr>
        </a:p>
      </dgm:t>
    </dgm:pt>
    <dgm:pt modelId="{54183063-EDD9-40A9-AA17-AFD52AE82E1C}" type="parTrans" cxnId="{8A15DB7C-F0DF-40FC-8591-C708863A5985}">
      <dgm:prSet/>
      <dgm:spPr/>
      <dgm:t>
        <a:bodyPr/>
        <a:lstStyle/>
        <a:p>
          <a:endParaRPr lang="tr-TR">
            <a:latin typeface="Calibri" pitchFamily="34" charset="0"/>
            <a:cs typeface="Calibri" pitchFamily="34" charset="0"/>
          </a:endParaRPr>
        </a:p>
      </dgm:t>
    </dgm:pt>
    <dgm:pt modelId="{41C2727B-7383-4066-BCD6-2B7C8D2920F9}" type="sibTrans" cxnId="{8A15DB7C-F0DF-40FC-8591-C708863A5985}">
      <dgm:prSet/>
      <dgm:spPr/>
      <dgm:t>
        <a:bodyPr/>
        <a:lstStyle/>
        <a:p>
          <a:endParaRPr lang="tr-TR">
            <a:latin typeface="Calibri" pitchFamily="34" charset="0"/>
            <a:cs typeface="Calibri" pitchFamily="34" charset="0"/>
          </a:endParaRPr>
        </a:p>
      </dgm:t>
    </dgm:pt>
    <dgm:pt modelId="{807C17FC-EAA4-48F4-BA9A-5153FB9E35AC}">
      <dgm:prSet/>
      <dgm:spPr/>
      <dgm:t>
        <a:bodyPr/>
        <a:lstStyle/>
        <a:p>
          <a:r>
            <a:rPr lang="tr-TR" dirty="0" smtClean="0">
              <a:latin typeface="Calibri" pitchFamily="34" charset="0"/>
              <a:cs typeface="Calibri" pitchFamily="34" charset="0"/>
            </a:rPr>
            <a:t>İyileştirme</a:t>
          </a:r>
          <a:endParaRPr lang="tr-TR" dirty="0" smtClean="0">
            <a:latin typeface="Calibri" pitchFamily="34" charset="0"/>
            <a:cs typeface="Calibri" pitchFamily="34" charset="0"/>
          </a:endParaRPr>
        </a:p>
      </dgm:t>
    </dgm:pt>
    <dgm:pt modelId="{75F3610C-8962-4CD6-B24F-9755888772C6}" type="parTrans" cxnId="{BC1F45A8-1F81-443C-8576-19B9C61119D4}">
      <dgm:prSet/>
      <dgm:spPr/>
      <dgm:t>
        <a:bodyPr/>
        <a:lstStyle/>
        <a:p>
          <a:endParaRPr lang="tr-TR">
            <a:latin typeface="Calibri" pitchFamily="34" charset="0"/>
            <a:cs typeface="Calibri" pitchFamily="34" charset="0"/>
          </a:endParaRPr>
        </a:p>
      </dgm:t>
    </dgm:pt>
    <dgm:pt modelId="{711BB75C-CFF9-466B-9624-BB05AFF5EAD4}" type="sibTrans" cxnId="{BC1F45A8-1F81-443C-8576-19B9C61119D4}">
      <dgm:prSet/>
      <dgm:spPr/>
      <dgm:t>
        <a:bodyPr/>
        <a:lstStyle/>
        <a:p>
          <a:endParaRPr lang="tr-TR">
            <a:latin typeface="Calibri" pitchFamily="34" charset="0"/>
            <a:cs typeface="Calibri" pitchFamily="34" charset="0"/>
          </a:endParaRPr>
        </a:p>
      </dgm:t>
    </dgm:pt>
    <dgm:pt modelId="{2A133486-BD07-442B-85E9-8D8D9FAA6E2C}">
      <dgm:prSet/>
      <dgm:spPr/>
      <dgm:t>
        <a:bodyPr/>
        <a:lstStyle/>
        <a:p>
          <a:r>
            <a:rPr lang="tr-TR" dirty="0" smtClean="0">
              <a:latin typeface="Calibri" pitchFamily="34" charset="0"/>
              <a:cs typeface="Calibri" pitchFamily="34" charset="0"/>
            </a:rPr>
            <a:t>Hareketi</a:t>
          </a:r>
          <a:endParaRPr lang="tr-TR" dirty="0" smtClean="0">
            <a:latin typeface="Calibri" pitchFamily="34" charset="0"/>
            <a:cs typeface="Calibri" pitchFamily="34" charset="0"/>
          </a:endParaRPr>
        </a:p>
      </dgm:t>
    </dgm:pt>
    <dgm:pt modelId="{042CD58F-E2EE-457E-A50A-6AEA21638C54}" type="parTrans" cxnId="{C2B603B0-185E-4754-8BD8-8CC981EB978A}">
      <dgm:prSet/>
      <dgm:spPr/>
      <dgm:t>
        <a:bodyPr/>
        <a:lstStyle/>
        <a:p>
          <a:endParaRPr lang="tr-TR"/>
        </a:p>
      </dgm:t>
    </dgm:pt>
    <dgm:pt modelId="{E7648008-054C-48C6-86D4-C7EAFE2FA90C}" type="sibTrans" cxnId="{C2B603B0-185E-4754-8BD8-8CC981EB978A}">
      <dgm:prSet/>
      <dgm:spPr/>
      <dgm:t>
        <a:bodyPr/>
        <a:lstStyle/>
        <a:p>
          <a:endParaRPr lang="tr-TR"/>
        </a:p>
      </dgm:t>
    </dgm:pt>
    <dgm:pt modelId="{3E56CAB8-A1EB-4035-B1A4-B41900605D23}" type="pres">
      <dgm:prSet presAssocID="{D9E0EC1A-6C05-4385-ACE4-3A2B96AB1B8F}" presName="linearFlow" presStyleCnt="0">
        <dgm:presLayoutVars>
          <dgm:resizeHandles val="exact"/>
        </dgm:presLayoutVars>
      </dgm:prSet>
      <dgm:spPr/>
    </dgm:pt>
    <dgm:pt modelId="{7A304498-8725-483D-B9D7-23A6BC3BC204}" type="pres">
      <dgm:prSet presAssocID="{FC0E9A2A-2358-4A9E-A22A-731E8AEB6059}" presName="node" presStyleLbl="node1" presStyleIdx="0" presStyleCnt="5" custScaleX="194905">
        <dgm:presLayoutVars>
          <dgm:bulletEnabled val="1"/>
        </dgm:presLayoutVars>
      </dgm:prSet>
      <dgm:spPr/>
      <dgm:t>
        <a:bodyPr/>
        <a:lstStyle/>
        <a:p>
          <a:endParaRPr lang="tr-TR"/>
        </a:p>
      </dgm:t>
    </dgm:pt>
    <dgm:pt modelId="{3CCDA76F-0131-4459-8F9C-CC392A97DA6D}" type="pres">
      <dgm:prSet presAssocID="{2C9B0F48-558B-415E-901B-89A5DE970C1F}" presName="sibTrans" presStyleLbl="sibTrans2D1" presStyleIdx="0" presStyleCnt="4"/>
      <dgm:spPr/>
      <dgm:t>
        <a:bodyPr/>
        <a:lstStyle/>
        <a:p>
          <a:endParaRPr lang="tr-TR"/>
        </a:p>
      </dgm:t>
    </dgm:pt>
    <dgm:pt modelId="{7A231474-44DE-4AF5-9EF2-13F2F4458F48}" type="pres">
      <dgm:prSet presAssocID="{2C9B0F48-558B-415E-901B-89A5DE970C1F}" presName="connectorText" presStyleLbl="sibTrans2D1" presStyleIdx="0" presStyleCnt="4"/>
      <dgm:spPr/>
      <dgm:t>
        <a:bodyPr/>
        <a:lstStyle/>
        <a:p>
          <a:endParaRPr lang="tr-TR"/>
        </a:p>
      </dgm:t>
    </dgm:pt>
    <dgm:pt modelId="{DD90CCB1-1627-45F0-91F5-6810BB305C59}" type="pres">
      <dgm:prSet presAssocID="{A55C2DAD-7D62-4DC5-BE45-F4823408F243}" presName="node" presStyleLbl="node1" presStyleIdx="1" presStyleCnt="5" custScaleX="194905">
        <dgm:presLayoutVars>
          <dgm:bulletEnabled val="1"/>
        </dgm:presLayoutVars>
      </dgm:prSet>
      <dgm:spPr/>
      <dgm:t>
        <a:bodyPr/>
        <a:lstStyle/>
        <a:p>
          <a:endParaRPr lang="tr-TR"/>
        </a:p>
      </dgm:t>
    </dgm:pt>
    <dgm:pt modelId="{B8754B6C-A80A-4BCA-9A16-474710EA9ABA}" type="pres">
      <dgm:prSet presAssocID="{9772EA19-16BB-4E66-BB5B-B75FB9015E50}" presName="sibTrans" presStyleLbl="sibTrans2D1" presStyleIdx="1" presStyleCnt="4"/>
      <dgm:spPr/>
      <dgm:t>
        <a:bodyPr/>
        <a:lstStyle/>
        <a:p>
          <a:endParaRPr lang="tr-TR"/>
        </a:p>
      </dgm:t>
    </dgm:pt>
    <dgm:pt modelId="{7153F44F-D572-424A-8D4E-299C38AA334E}" type="pres">
      <dgm:prSet presAssocID="{9772EA19-16BB-4E66-BB5B-B75FB9015E50}" presName="connectorText" presStyleLbl="sibTrans2D1" presStyleIdx="1" presStyleCnt="4"/>
      <dgm:spPr/>
      <dgm:t>
        <a:bodyPr/>
        <a:lstStyle/>
        <a:p>
          <a:endParaRPr lang="tr-TR"/>
        </a:p>
      </dgm:t>
    </dgm:pt>
    <dgm:pt modelId="{054BC54D-3E18-4ED6-8382-0D902E479997}" type="pres">
      <dgm:prSet presAssocID="{86C0C1D0-5F36-437E-992A-753A7994678A}" presName="node" presStyleLbl="node1" presStyleIdx="2" presStyleCnt="5" custScaleX="194905">
        <dgm:presLayoutVars>
          <dgm:bulletEnabled val="1"/>
        </dgm:presLayoutVars>
      </dgm:prSet>
      <dgm:spPr/>
      <dgm:t>
        <a:bodyPr/>
        <a:lstStyle/>
        <a:p>
          <a:endParaRPr lang="tr-TR"/>
        </a:p>
      </dgm:t>
    </dgm:pt>
    <dgm:pt modelId="{A1A65EAD-691A-44AD-AAE3-B1A25C384223}" type="pres">
      <dgm:prSet presAssocID="{41C2727B-7383-4066-BCD6-2B7C8D2920F9}" presName="sibTrans" presStyleLbl="sibTrans2D1" presStyleIdx="2" presStyleCnt="4"/>
      <dgm:spPr/>
      <dgm:t>
        <a:bodyPr/>
        <a:lstStyle/>
        <a:p>
          <a:endParaRPr lang="tr-TR"/>
        </a:p>
      </dgm:t>
    </dgm:pt>
    <dgm:pt modelId="{FE3FD7E9-BCFF-4A0C-BA5B-366F0678B3BB}" type="pres">
      <dgm:prSet presAssocID="{41C2727B-7383-4066-BCD6-2B7C8D2920F9}" presName="connectorText" presStyleLbl="sibTrans2D1" presStyleIdx="2" presStyleCnt="4"/>
      <dgm:spPr/>
      <dgm:t>
        <a:bodyPr/>
        <a:lstStyle/>
        <a:p>
          <a:endParaRPr lang="tr-TR"/>
        </a:p>
      </dgm:t>
    </dgm:pt>
    <dgm:pt modelId="{C6DCE318-F592-428A-BE6D-71D034CDF437}" type="pres">
      <dgm:prSet presAssocID="{807C17FC-EAA4-48F4-BA9A-5153FB9E35AC}" presName="node" presStyleLbl="node1" presStyleIdx="3" presStyleCnt="5" custScaleX="194905" custLinFactNeighborX="377" custLinFactNeighborY="-22375">
        <dgm:presLayoutVars>
          <dgm:bulletEnabled val="1"/>
        </dgm:presLayoutVars>
      </dgm:prSet>
      <dgm:spPr/>
      <dgm:t>
        <a:bodyPr/>
        <a:lstStyle/>
        <a:p>
          <a:endParaRPr lang="tr-TR"/>
        </a:p>
      </dgm:t>
    </dgm:pt>
    <dgm:pt modelId="{0E4A7C1C-B1BF-4FFF-B269-7F9F563607ED}" type="pres">
      <dgm:prSet presAssocID="{711BB75C-CFF9-466B-9624-BB05AFF5EAD4}" presName="sibTrans" presStyleLbl="sibTrans2D1" presStyleIdx="3" presStyleCnt="4"/>
      <dgm:spPr/>
      <dgm:t>
        <a:bodyPr/>
        <a:lstStyle/>
        <a:p>
          <a:endParaRPr lang="tr-TR"/>
        </a:p>
      </dgm:t>
    </dgm:pt>
    <dgm:pt modelId="{2AAA917C-99CE-4A34-B17E-2D981FAE9F40}" type="pres">
      <dgm:prSet presAssocID="{711BB75C-CFF9-466B-9624-BB05AFF5EAD4}" presName="connectorText" presStyleLbl="sibTrans2D1" presStyleIdx="3" presStyleCnt="4"/>
      <dgm:spPr/>
      <dgm:t>
        <a:bodyPr/>
        <a:lstStyle/>
        <a:p>
          <a:endParaRPr lang="tr-TR"/>
        </a:p>
      </dgm:t>
    </dgm:pt>
    <dgm:pt modelId="{0357D705-D843-447F-8686-23941FBD929E}" type="pres">
      <dgm:prSet presAssocID="{2A133486-BD07-442B-85E9-8D8D9FAA6E2C}" presName="node" presStyleLbl="node1" presStyleIdx="4" presStyleCnt="5" custScaleX="194905" custLinFactNeighborX="648" custLinFactNeighborY="-14950">
        <dgm:presLayoutVars>
          <dgm:bulletEnabled val="1"/>
        </dgm:presLayoutVars>
      </dgm:prSet>
      <dgm:spPr/>
      <dgm:t>
        <a:bodyPr/>
        <a:lstStyle/>
        <a:p>
          <a:endParaRPr lang="tr-TR"/>
        </a:p>
      </dgm:t>
    </dgm:pt>
  </dgm:ptLst>
  <dgm:cxnLst>
    <dgm:cxn modelId="{E7CBD2D5-1D9B-43A2-B2CE-ECB2E081009A}" type="presOf" srcId="{9772EA19-16BB-4E66-BB5B-B75FB9015E50}" destId="{7153F44F-D572-424A-8D4E-299C38AA334E}" srcOrd="1" destOrd="0" presId="urn:microsoft.com/office/officeart/2005/8/layout/process2"/>
    <dgm:cxn modelId="{1DDD3ED2-1049-4827-8F90-B1D5A32C401E}" type="presOf" srcId="{D9E0EC1A-6C05-4385-ACE4-3A2B96AB1B8F}" destId="{3E56CAB8-A1EB-4035-B1A4-B41900605D23}" srcOrd="0" destOrd="0" presId="urn:microsoft.com/office/officeart/2005/8/layout/process2"/>
    <dgm:cxn modelId="{3C198A96-2662-403C-B7D3-A29A6ED2DBBE}" type="presOf" srcId="{2A133486-BD07-442B-85E9-8D8D9FAA6E2C}" destId="{0357D705-D843-447F-8686-23941FBD929E}" srcOrd="0" destOrd="0" presId="urn:microsoft.com/office/officeart/2005/8/layout/process2"/>
    <dgm:cxn modelId="{64144203-F743-44DD-BA37-E30D20033612}" type="presOf" srcId="{711BB75C-CFF9-466B-9624-BB05AFF5EAD4}" destId="{2AAA917C-99CE-4A34-B17E-2D981FAE9F40}" srcOrd="1" destOrd="0" presId="urn:microsoft.com/office/officeart/2005/8/layout/process2"/>
    <dgm:cxn modelId="{17184295-1626-458A-AC31-ED5F0650C915}" type="presOf" srcId="{86C0C1D0-5F36-437E-992A-753A7994678A}" destId="{054BC54D-3E18-4ED6-8382-0D902E479997}" srcOrd="0" destOrd="0" presId="urn:microsoft.com/office/officeart/2005/8/layout/process2"/>
    <dgm:cxn modelId="{7DAA6B23-0C7D-4708-B30D-6F702628CC25}" type="presOf" srcId="{711BB75C-CFF9-466B-9624-BB05AFF5EAD4}" destId="{0E4A7C1C-B1BF-4FFF-B269-7F9F563607ED}" srcOrd="0" destOrd="0" presId="urn:microsoft.com/office/officeart/2005/8/layout/process2"/>
    <dgm:cxn modelId="{5302EEFB-437A-46DA-8088-92D5073B34A2}" srcId="{D9E0EC1A-6C05-4385-ACE4-3A2B96AB1B8F}" destId="{FC0E9A2A-2358-4A9E-A22A-731E8AEB6059}" srcOrd="0" destOrd="0" parTransId="{AEC3A6D5-E23E-4640-B751-0554A905ADE6}" sibTransId="{2C9B0F48-558B-415E-901B-89A5DE970C1F}"/>
    <dgm:cxn modelId="{3527360D-2436-445B-98D4-CC4DE67B49B9}" type="presOf" srcId="{41C2727B-7383-4066-BCD6-2B7C8D2920F9}" destId="{FE3FD7E9-BCFF-4A0C-BA5B-366F0678B3BB}" srcOrd="1" destOrd="0" presId="urn:microsoft.com/office/officeart/2005/8/layout/process2"/>
    <dgm:cxn modelId="{9E345D69-48DA-41D8-8891-0864942E2748}" type="presOf" srcId="{2C9B0F48-558B-415E-901B-89A5DE970C1F}" destId="{7A231474-44DE-4AF5-9EF2-13F2F4458F48}" srcOrd="1" destOrd="0" presId="urn:microsoft.com/office/officeart/2005/8/layout/process2"/>
    <dgm:cxn modelId="{FBBF5BA1-2BC5-4482-87E6-A35A67B28941}" type="presOf" srcId="{41C2727B-7383-4066-BCD6-2B7C8D2920F9}" destId="{A1A65EAD-691A-44AD-AAE3-B1A25C384223}" srcOrd="0" destOrd="0" presId="urn:microsoft.com/office/officeart/2005/8/layout/process2"/>
    <dgm:cxn modelId="{EC35D973-9005-42B9-A622-A222AD87A46E}" type="presOf" srcId="{2C9B0F48-558B-415E-901B-89A5DE970C1F}" destId="{3CCDA76F-0131-4459-8F9C-CC392A97DA6D}" srcOrd="0" destOrd="0" presId="urn:microsoft.com/office/officeart/2005/8/layout/process2"/>
    <dgm:cxn modelId="{BC1F45A8-1F81-443C-8576-19B9C61119D4}" srcId="{D9E0EC1A-6C05-4385-ACE4-3A2B96AB1B8F}" destId="{807C17FC-EAA4-48F4-BA9A-5153FB9E35AC}" srcOrd="3" destOrd="0" parTransId="{75F3610C-8962-4CD6-B24F-9755888772C6}" sibTransId="{711BB75C-CFF9-466B-9624-BB05AFF5EAD4}"/>
    <dgm:cxn modelId="{42CA8EF6-60E4-4436-8FBC-FE5B72272849}" type="presOf" srcId="{FC0E9A2A-2358-4A9E-A22A-731E8AEB6059}" destId="{7A304498-8725-483D-B9D7-23A6BC3BC204}" srcOrd="0" destOrd="0" presId="urn:microsoft.com/office/officeart/2005/8/layout/process2"/>
    <dgm:cxn modelId="{1BB2D7DD-6A11-46A4-ADEA-04E3EF51860B}" type="presOf" srcId="{807C17FC-EAA4-48F4-BA9A-5153FB9E35AC}" destId="{C6DCE318-F592-428A-BE6D-71D034CDF437}" srcOrd="0" destOrd="0" presId="urn:microsoft.com/office/officeart/2005/8/layout/process2"/>
    <dgm:cxn modelId="{B55184AF-0449-434B-99E8-917514A32207}" srcId="{D9E0EC1A-6C05-4385-ACE4-3A2B96AB1B8F}" destId="{A55C2DAD-7D62-4DC5-BE45-F4823408F243}" srcOrd="1" destOrd="0" parTransId="{B7031FBC-2A11-4698-A58D-0E160642F9F6}" sibTransId="{9772EA19-16BB-4E66-BB5B-B75FB9015E50}"/>
    <dgm:cxn modelId="{C2B603B0-185E-4754-8BD8-8CC981EB978A}" srcId="{D9E0EC1A-6C05-4385-ACE4-3A2B96AB1B8F}" destId="{2A133486-BD07-442B-85E9-8D8D9FAA6E2C}" srcOrd="4" destOrd="0" parTransId="{042CD58F-E2EE-457E-A50A-6AEA21638C54}" sibTransId="{E7648008-054C-48C6-86D4-C7EAFE2FA90C}"/>
    <dgm:cxn modelId="{CC2A61E7-AEB3-42CB-92E9-19306EE1A2CE}" type="presOf" srcId="{A55C2DAD-7D62-4DC5-BE45-F4823408F243}" destId="{DD90CCB1-1627-45F0-91F5-6810BB305C59}" srcOrd="0" destOrd="0" presId="urn:microsoft.com/office/officeart/2005/8/layout/process2"/>
    <dgm:cxn modelId="{2811783D-F5BD-456C-899D-AFF00F025531}" type="presOf" srcId="{9772EA19-16BB-4E66-BB5B-B75FB9015E50}" destId="{B8754B6C-A80A-4BCA-9A16-474710EA9ABA}" srcOrd="0" destOrd="0" presId="urn:microsoft.com/office/officeart/2005/8/layout/process2"/>
    <dgm:cxn modelId="{8A15DB7C-F0DF-40FC-8591-C708863A5985}" srcId="{D9E0EC1A-6C05-4385-ACE4-3A2B96AB1B8F}" destId="{86C0C1D0-5F36-437E-992A-753A7994678A}" srcOrd="2" destOrd="0" parTransId="{54183063-EDD9-40A9-AA17-AFD52AE82E1C}" sibTransId="{41C2727B-7383-4066-BCD6-2B7C8D2920F9}"/>
    <dgm:cxn modelId="{582B5F93-AFF4-47B7-8943-C1E44869CBC9}" type="presParOf" srcId="{3E56CAB8-A1EB-4035-B1A4-B41900605D23}" destId="{7A304498-8725-483D-B9D7-23A6BC3BC204}" srcOrd="0" destOrd="0" presId="urn:microsoft.com/office/officeart/2005/8/layout/process2"/>
    <dgm:cxn modelId="{E4FBA8D5-7806-496E-8FC5-593F4DE76E81}" type="presParOf" srcId="{3E56CAB8-A1EB-4035-B1A4-B41900605D23}" destId="{3CCDA76F-0131-4459-8F9C-CC392A97DA6D}" srcOrd="1" destOrd="0" presId="urn:microsoft.com/office/officeart/2005/8/layout/process2"/>
    <dgm:cxn modelId="{1DCB20A6-54ED-4CB9-B305-BF5D50443208}" type="presParOf" srcId="{3CCDA76F-0131-4459-8F9C-CC392A97DA6D}" destId="{7A231474-44DE-4AF5-9EF2-13F2F4458F48}" srcOrd="0" destOrd="0" presId="urn:microsoft.com/office/officeart/2005/8/layout/process2"/>
    <dgm:cxn modelId="{C994DBF0-8B8A-4448-83E6-EF27BCA5E105}" type="presParOf" srcId="{3E56CAB8-A1EB-4035-B1A4-B41900605D23}" destId="{DD90CCB1-1627-45F0-91F5-6810BB305C59}" srcOrd="2" destOrd="0" presId="urn:microsoft.com/office/officeart/2005/8/layout/process2"/>
    <dgm:cxn modelId="{13E07D2D-53CA-41AF-AC9A-B5C6CCE05B26}" type="presParOf" srcId="{3E56CAB8-A1EB-4035-B1A4-B41900605D23}" destId="{B8754B6C-A80A-4BCA-9A16-474710EA9ABA}" srcOrd="3" destOrd="0" presId="urn:microsoft.com/office/officeart/2005/8/layout/process2"/>
    <dgm:cxn modelId="{431CEAB1-16F4-42E2-8B83-0298C6FA6D2D}" type="presParOf" srcId="{B8754B6C-A80A-4BCA-9A16-474710EA9ABA}" destId="{7153F44F-D572-424A-8D4E-299C38AA334E}" srcOrd="0" destOrd="0" presId="urn:microsoft.com/office/officeart/2005/8/layout/process2"/>
    <dgm:cxn modelId="{FFA3946E-C2A8-4731-AB6A-9F0C1BA7CC7E}" type="presParOf" srcId="{3E56CAB8-A1EB-4035-B1A4-B41900605D23}" destId="{054BC54D-3E18-4ED6-8382-0D902E479997}" srcOrd="4" destOrd="0" presId="urn:microsoft.com/office/officeart/2005/8/layout/process2"/>
    <dgm:cxn modelId="{6EBA80C5-16F4-4581-8B75-15C9114B488E}" type="presParOf" srcId="{3E56CAB8-A1EB-4035-B1A4-B41900605D23}" destId="{A1A65EAD-691A-44AD-AAE3-B1A25C384223}" srcOrd="5" destOrd="0" presId="urn:microsoft.com/office/officeart/2005/8/layout/process2"/>
    <dgm:cxn modelId="{F0A01DAC-A9C5-4AAE-AE65-57E0FA13BCDF}" type="presParOf" srcId="{A1A65EAD-691A-44AD-AAE3-B1A25C384223}" destId="{FE3FD7E9-BCFF-4A0C-BA5B-366F0678B3BB}" srcOrd="0" destOrd="0" presId="urn:microsoft.com/office/officeart/2005/8/layout/process2"/>
    <dgm:cxn modelId="{C681F100-E495-40F8-8B78-DAAD9BF90995}" type="presParOf" srcId="{3E56CAB8-A1EB-4035-B1A4-B41900605D23}" destId="{C6DCE318-F592-428A-BE6D-71D034CDF437}" srcOrd="6" destOrd="0" presId="urn:microsoft.com/office/officeart/2005/8/layout/process2"/>
    <dgm:cxn modelId="{785D431A-81CE-4AF2-936A-8BA04D78D75E}" type="presParOf" srcId="{3E56CAB8-A1EB-4035-B1A4-B41900605D23}" destId="{0E4A7C1C-B1BF-4FFF-B269-7F9F563607ED}" srcOrd="7" destOrd="0" presId="urn:microsoft.com/office/officeart/2005/8/layout/process2"/>
    <dgm:cxn modelId="{6D4394CF-197D-4D95-BDAC-1141B9A54183}" type="presParOf" srcId="{0E4A7C1C-B1BF-4FFF-B269-7F9F563607ED}" destId="{2AAA917C-99CE-4A34-B17E-2D981FAE9F40}" srcOrd="0" destOrd="0" presId="urn:microsoft.com/office/officeart/2005/8/layout/process2"/>
    <dgm:cxn modelId="{2E46BAA6-4678-4389-B7BE-4405F4F3A409}" type="presParOf" srcId="{3E56CAB8-A1EB-4035-B1A4-B41900605D23}" destId="{0357D705-D843-447F-8686-23941FBD929E}"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E0EC1A-6C05-4385-ACE4-3A2B96AB1B8F}" type="doc">
      <dgm:prSet loTypeId="urn:microsoft.com/office/officeart/2005/8/layout/process2" loCatId="process" qsTypeId="urn:microsoft.com/office/officeart/2005/8/quickstyle/simple3" qsCatId="simple" csTypeId="urn:microsoft.com/office/officeart/2005/8/colors/accent1_4" csCatId="accent1" phldr="1"/>
      <dgm:spPr/>
      <dgm:t>
        <a:bodyPr/>
        <a:lstStyle/>
        <a:p>
          <a:endParaRPr lang="tr-TR"/>
        </a:p>
      </dgm:t>
    </dgm:pt>
    <dgm:pt modelId="{FC0E9A2A-2358-4A9E-A22A-731E8AEB6059}">
      <dgm:prSet/>
      <dgm:spPr/>
      <dgm:t>
        <a:bodyPr/>
        <a:lstStyle/>
        <a:p>
          <a:r>
            <a:rPr lang="tr-TR" dirty="0" smtClean="0">
              <a:latin typeface="Calibri" pitchFamily="34" charset="0"/>
              <a:cs typeface="Calibri" pitchFamily="34" charset="0"/>
            </a:rPr>
            <a:t>Fırsatları</a:t>
          </a:r>
          <a:endParaRPr lang="tr-TR" dirty="0" smtClean="0">
            <a:latin typeface="Calibri" pitchFamily="34" charset="0"/>
            <a:cs typeface="Calibri" pitchFamily="34" charset="0"/>
          </a:endParaRPr>
        </a:p>
      </dgm:t>
    </dgm:pt>
    <dgm:pt modelId="{AEC3A6D5-E23E-4640-B751-0554A905ADE6}" type="parTrans" cxnId="{5302EEFB-437A-46DA-8088-92D5073B34A2}">
      <dgm:prSet/>
      <dgm:spPr/>
      <dgm:t>
        <a:bodyPr/>
        <a:lstStyle/>
        <a:p>
          <a:endParaRPr lang="tr-TR">
            <a:latin typeface="Calibri" pitchFamily="34" charset="0"/>
            <a:cs typeface="Calibri" pitchFamily="34" charset="0"/>
          </a:endParaRPr>
        </a:p>
      </dgm:t>
    </dgm:pt>
    <dgm:pt modelId="{2C9B0F48-558B-415E-901B-89A5DE970C1F}" type="sibTrans" cxnId="{5302EEFB-437A-46DA-8088-92D5073B34A2}">
      <dgm:prSet/>
      <dgm:spPr/>
      <dgm:t>
        <a:bodyPr/>
        <a:lstStyle/>
        <a:p>
          <a:endParaRPr lang="tr-TR">
            <a:latin typeface="Calibri" pitchFamily="34" charset="0"/>
            <a:cs typeface="Calibri" pitchFamily="34" charset="0"/>
          </a:endParaRPr>
        </a:p>
      </dgm:t>
    </dgm:pt>
    <dgm:pt modelId="{A55C2DAD-7D62-4DC5-BE45-F4823408F243}">
      <dgm:prSet/>
      <dgm:spPr/>
      <dgm:t>
        <a:bodyPr/>
        <a:lstStyle/>
        <a:p>
          <a:r>
            <a:rPr lang="tr-TR" dirty="0" smtClean="0">
              <a:latin typeface="Calibri" pitchFamily="34" charset="0"/>
              <a:cs typeface="Calibri" pitchFamily="34" charset="0"/>
            </a:rPr>
            <a:t>Artırma</a:t>
          </a:r>
          <a:endParaRPr lang="tr-TR" dirty="0" smtClean="0">
            <a:latin typeface="Calibri" pitchFamily="34" charset="0"/>
            <a:cs typeface="Calibri" pitchFamily="34" charset="0"/>
          </a:endParaRPr>
        </a:p>
      </dgm:t>
    </dgm:pt>
    <dgm:pt modelId="{B7031FBC-2A11-4698-A58D-0E160642F9F6}" type="parTrans" cxnId="{B55184AF-0449-434B-99E8-917514A32207}">
      <dgm:prSet/>
      <dgm:spPr/>
      <dgm:t>
        <a:bodyPr/>
        <a:lstStyle/>
        <a:p>
          <a:endParaRPr lang="tr-TR">
            <a:latin typeface="Calibri" pitchFamily="34" charset="0"/>
            <a:cs typeface="Calibri" pitchFamily="34" charset="0"/>
          </a:endParaRPr>
        </a:p>
      </dgm:t>
    </dgm:pt>
    <dgm:pt modelId="{9772EA19-16BB-4E66-BB5B-B75FB9015E50}" type="sibTrans" cxnId="{B55184AF-0449-434B-99E8-917514A32207}">
      <dgm:prSet/>
      <dgm:spPr/>
      <dgm:t>
        <a:bodyPr/>
        <a:lstStyle/>
        <a:p>
          <a:endParaRPr lang="tr-TR">
            <a:latin typeface="Calibri" pitchFamily="34" charset="0"/>
            <a:cs typeface="Calibri" pitchFamily="34" charset="0"/>
          </a:endParaRPr>
        </a:p>
      </dgm:t>
    </dgm:pt>
    <dgm:pt modelId="{86C0C1D0-5F36-437E-992A-753A7994678A}">
      <dgm:prSet/>
      <dgm:spPr/>
      <dgm:t>
        <a:bodyPr/>
        <a:lstStyle/>
        <a:p>
          <a:r>
            <a:rPr lang="tr-TR" dirty="0" smtClean="0">
              <a:latin typeface="Calibri" pitchFamily="34" charset="0"/>
              <a:cs typeface="Calibri" pitchFamily="34" charset="0"/>
            </a:rPr>
            <a:t>Teknolojiyi</a:t>
          </a:r>
          <a:endParaRPr lang="tr-TR" dirty="0" smtClean="0">
            <a:latin typeface="Calibri" pitchFamily="34" charset="0"/>
            <a:cs typeface="Calibri" pitchFamily="34" charset="0"/>
          </a:endParaRPr>
        </a:p>
      </dgm:t>
    </dgm:pt>
    <dgm:pt modelId="{54183063-EDD9-40A9-AA17-AFD52AE82E1C}" type="parTrans" cxnId="{8A15DB7C-F0DF-40FC-8591-C708863A5985}">
      <dgm:prSet/>
      <dgm:spPr/>
      <dgm:t>
        <a:bodyPr/>
        <a:lstStyle/>
        <a:p>
          <a:endParaRPr lang="tr-TR">
            <a:latin typeface="Calibri" pitchFamily="34" charset="0"/>
            <a:cs typeface="Calibri" pitchFamily="34" charset="0"/>
          </a:endParaRPr>
        </a:p>
      </dgm:t>
    </dgm:pt>
    <dgm:pt modelId="{41C2727B-7383-4066-BCD6-2B7C8D2920F9}" type="sibTrans" cxnId="{8A15DB7C-F0DF-40FC-8591-C708863A5985}">
      <dgm:prSet/>
      <dgm:spPr/>
      <dgm:t>
        <a:bodyPr/>
        <a:lstStyle/>
        <a:p>
          <a:endParaRPr lang="tr-TR">
            <a:latin typeface="Calibri" pitchFamily="34" charset="0"/>
            <a:cs typeface="Calibri" pitchFamily="34" charset="0"/>
          </a:endParaRPr>
        </a:p>
      </dgm:t>
    </dgm:pt>
    <dgm:pt modelId="{807C17FC-EAA4-48F4-BA9A-5153FB9E35AC}">
      <dgm:prSet/>
      <dgm:spPr/>
      <dgm:t>
        <a:bodyPr/>
        <a:lstStyle/>
        <a:p>
          <a:r>
            <a:rPr lang="tr-TR" dirty="0" smtClean="0">
              <a:latin typeface="Calibri" pitchFamily="34" charset="0"/>
              <a:cs typeface="Calibri" pitchFamily="34" charset="0"/>
            </a:rPr>
            <a:t>İyileştirme</a:t>
          </a:r>
          <a:endParaRPr lang="tr-TR" dirty="0" smtClean="0">
            <a:latin typeface="Calibri" pitchFamily="34" charset="0"/>
            <a:cs typeface="Calibri" pitchFamily="34" charset="0"/>
          </a:endParaRPr>
        </a:p>
      </dgm:t>
    </dgm:pt>
    <dgm:pt modelId="{75F3610C-8962-4CD6-B24F-9755888772C6}" type="parTrans" cxnId="{BC1F45A8-1F81-443C-8576-19B9C61119D4}">
      <dgm:prSet/>
      <dgm:spPr/>
      <dgm:t>
        <a:bodyPr/>
        <a:lstStyle/>
        <a:p>
          <a:endParaRPr lang="tr-TR">
            <a:latin typeface="Calibri" pitchFamily="34" charset="0"/>
            <a:cs typeface="Calibri" pitchFamily="34" charset="0"/>
          </a:endParaRPr>
        </a:p>
      </dgm:t>
    </dgm:pt>
    <dgm:pt modelId="{711BB75C-CFF9-466B-9624-BB05AFF5EAD4}" type="sibTrans" cxnId="{BC1F45A8-1F81-443C-8576-19B9C61119D4}">
      <dgm:prSet/>
      <dgm:spPr/>
      <dgm:t>
        <a:bodyPr/>
        <a:lstStyle/>
        <a:p>
          <a:endParaRPr lang="tr-TR">
            <a:latin typeface="Calibri" pitchFamily="34" charset="0"/>
            <a:cs typeface="Calibri" pitchFamily="34" charset="0"/>
          </a:endParaRPr>
        </a:p>
      </dgm:t>
    </dgm:pt>
    <dgm:pt modelId="{2A133486-BD07-442B-85E9-8D8D9FAA6E2C}">
      <dgm:prSet/>
      <dgm:spPr/>
      <dgm:t>
        <a:bodyPr/>
        <a:lstStyle/>
        <a:p>
          <a:r>
            <a:rPr lang="tr-TR" dirty="0" smtClean="0">
              <a:latin typeface="Calibri" pitchFamily="34" charset="0"/>
              <a:cs typeface="Calibri" pitchFamily="34" charset="0"/>
            </a:rPr>
            <a:t>Hareketi</a:t>
          </a:r>
          <a:endParaRPr lang="tr-TR" dirty="0" smtClean="0">
            <a:latin typeface="Calibri" pitchFamily="34" charset="0"/>
            <a:cs typeface="Calibri" pitchFamily="34" charset="0"/>
          </a:endParaRPr>
        </a:p>
      </dgm:t>
    </dgm:pt>
    <dgm:pt modelId="{042CD58F-E2EE-457E-A50A-6AEA21638C54}" type="parTrans" cxnId="{C2B603B0-185E-4754-8BD8-8CC981EB978A}">
      <dgm:prSet/>
      <dgm:spPr/>
      <dgm:t>
        <a:bodyPr/>
        <a:lstStyle/>
        <a:p>
          <a:endParaRPr lang="tr-TR"/>
        </a:p>
      </dgm:t>
    </dgm:pt>
    <dgm:pt modelId="{E7648008-054C-48C6-86D4-C7EAFE2FA90C}" type="sibTrans" cxnId="{C2B603B0-185E-4754-8BD8-8CC981EB978A}">
      <dgm:prSet/>
      <dgm:spPr/>
      <dgm:t>
        <a:bodyPr/>
        <a:lstStyle/>
        <a:p>
          <a:endParaRPr lang="tr-TR"/>
        </a:p>
      </dgm:t>
    </dgm:pt>
    <dgm:pt modelId="{3E56CAB8-A1EB-4035-B1A4-B41900605D23}" type="pres">
      <dgm:prSet presAssocID="{D9E0EC1A-6C05-4385-ACE4-3A2B96AB1B8F}" presName="linearFlow" presStyleCnt="0">
        <dgm:presLayoutVars>
          <dgm:resizeHandles val="exact"/>
        </dgm:presLayoutVars>
      </dgm:prSet>
      <dgm:spPr/>
    </dgm:pt>
    <dgm:pt modelId="{7A304498-8725-483D-B9D7-23A6BC3BC204}" type="pres">
      <dgm:prSet presAssocID="{FC0E9A2A-2358-4A9E-A22A-731E8AEB6059}" presName="node" presStyleLbl="node1" presStyleIdx="0" presStyleCnt="5" custScaleX="194905">
        <dgm:presLayoutVars>
          <dgm:bulletEnabled val="1"/>
        </dgm:presLayoutVars>
      </dgm:prSet>
      <dgm:spPr/>
      <dgm:t>
        <a:bodyPr/>
        <a:lstStyle/>
        <a:p>
          <a:endParaRPr lang="tr-TR"/>
        </a:p>
      </dgm:t>
    </dgm:pt>
    <dgm:pt modelId="{3CCDA76F-0131-4459-8F9C-CC392A97DA6D}" type="pres">
      <dgm:prSet presAssocID="{2C9B0F48-558B-415E-901B-89A5DE970C1F}" presName="sibTrans" presStyleLbl="sibTrans2D1" presStyleIdx="0" presStyleCnt="4"/>
      <dgm:spPr/>
      <dgm:t>
        <a:bodyPr/>
        <a:lstStyle/>
        <a:p>
          <a:endParaRPr lang="tr-TR"/>
        </a:p>
      </dgm:t>
    </dgm:pt>
    <dgm:pt modelId="{7A231474-44DE-4AF5-9EF2-13F2F4458F48}" type="pres">
      <dgm:prSet presAssocID="{2C9B0F48-558B-415E-901B-89A5DE970C1F}" presName="connectorText" presStyleLbl="sibTrans2D1" presStyleIdx="0" presStyleCnt="4"/>
      <dgm:spPr/>
      <dgm:t>
        <a:bodyPr/>
        <a:lstStyle/>
        <a:p>
          <a:endParaRPr lang="tr-TR"/>
        </a:p>
      </dgm:t>
    </dgm:pt>
    <dgm:pt modelId="{DD90CCB1-1627-45F0-91F5-6810BB305C59}" type="pres">
      <dgm:prSet presAssocID="{A55C2DAD-7D62-4DC5-BE45-F4823408F243}" presName="node" presStyleLbl="node1" presStyleIdx="1" presStyleCnt="5" custScaleX="194905">
        <dgm:presLayoutVars>
          <dgm:bulletEnabled val="1"/>
        </dgm:presLayoutVars>
      </dgm:prSet>
      <dgm:spPr/>
      <dgm:t>
        <a:bodyPr/>
        <a:lstStyle/>
        <a:p>
          <a:endParaRPr lang="tr-TR"/>
        </a:p>
      </dgm:t>
    </dgm:pt>
    <dgm:pt modelId="{B8754B6C-A80A-4BCA-9A16-474710EA9ABA}" type="pres">
      <dgm:prSet presAssocID="{9772EA19-16BB-4E66-BB5B-B75FB9015E50}" presName="sibTrans" presStyleLbl="sibTrans2D1" presStyleIdx="1" presStyleCnt="4"/>
      <dgm:spPr/>
      <dgm:t>
        <a:bodyPr/>
        <a:lstStyle/>
        <a:p>
          <a:endParaRPr lang="tr-TR"/>
        </a:p>
      </dgm:t>
    </dgm:pt>
    <dgm:pt modelId="{7153F44F-D572-424A-8D4E-299C38AA334E}" type="pres">
      <dgm:prSet presAssocID="{9772EA19-16BB-4E66-BB5B-B75FB9015E50}" presName="connectorText" presStyleLbl="sibTrans2D1" presStyleIdx="1" presStyleCnt="4"/>
      <dgm:spPr/>
      <dgm:t>
        <a:bodyPr/>
        <a:lstStyle/>
        <a:p>
          <a:endParaRPr lang="tr-TR"/>
        </a:p>
      </dgm:t>
    </dgm:pt>
    <dgm:pt modelId="{054BC54D-3E18-4ED6-8382-0D902E479997}" type="pres">
      <dgm:prSet presAssocID="{86C0C1D0-5F36-437E-992A-753A7994678A}" presName="node" presStyleLbl="node1" presStyleIdx="2" presStyleCnt="5" custScaleX="194905">
        <dgm:presLayoutVars>
          <dgm:bulletEnabled val="1"/>
        </dgm:presLayoutVars>
      </dgm:prSet>
      <dgm:spPr/>
      <dgm:t>
        <a:bodyPr/>
        <a:lstStyle/>
        <a:p>
          <a:endParaRPr lang="tr-TR"/>
        </a:p>
      </dgm:t>
    </dgm:pt>
    <dgm:pt modelId="{A1A65EAD-691A-44AD-AAE3-B1A25C384223}" type="pres">
      <dgm:prSet presAssocID="{41C2727B-7383-4066-BCD6-2B7C8D2920F9}" presName="sibTrans" presStyleLbl="sibTrans2D1" presStyleIdx="2" presStyleCnt="4"/>
      <dgm:spPr/>
      <dgm:t>
        <a:bodyPr/>
        <a:lstStyle/>
        <a:p>
          <a:endParaRPr lang="tr-TR"/>
        </a:p>
      </dgm:t>
    </dgm:pt>
    <dgm:pt modelId="{FE3FD7E9-BCFF-4A0C-BA5B-366F0678B3BB}" type="pres">
      <dgm:prSet presAssocID="{41C2727B-7383-4066-BCD6-2B7C8D2920F9}" presName="connectorText" presStyleLbl="sibTrans2D1" presStyleIdx="2" presStyleCnt="4"/>
      <dgm:spPr/>
      <dgm:t>
        <a:bodyPr/>
        <a:lstStyle/>
        <a:p>
          <a:endParaRPr lang="tr-TR"/>
        </a:p>
      </dgm:t>
    </dgm:pt>
    <dgm:pt modelId="{C6DCE318-F592-428A-BE6D-71D034CDF437}" type="pres">
      <dgm:prSet presAssocID="{807C17FC-EAA4-48F4-BA9A-5153FB9E35AC}" presName="node" presStyleLbl="node1" presStyleIdx="3" presStyleCnt="5" custScaleX="194905" custLinFactNeighborX="377" custLinFactNeighborY="-22375">
        <dgm:presLayoutVars>
          <dgm:bulletEnabled val="1"/>
        </dgm:presLayoutVars>
      </dgm:prSet>
      <dgm:spPr/>
      <dgm:t>
        <a:bodyPr/>
        <a:lstStyle/>
        <a:p>
          <a:endParaRPr lang="tr-TR"/>
        </a:p>
      </dgm:t>
    </dgm:pt>
    <dgm:pt modelId="{0E4A7C1C-B1BF-4FFF-B269-7F9F563607ED}" type="pres">
      <dgm:prSet presAssocID="{711BB75C-CFF9-466B-9624-BB05AFF5EAD4}" presName="sibTrans" presStyleLbl="sibTrans2D1" presStyleIdx="3" presStyleCnt="4"/>
      <dgm:spPr/>
      <dgm:t>
        <a:bodyPr/>
        <a:lstStyle/>
        <a:p>
          <a:endParaRPr lang="tr-TR"/>
        </a:p>
      </dgm:t>
    </dgm:pt>
    <dgm:pt modelId="{2AAA917C-99CE-4A34-B17E-2D981FAE9F40}" type="pres">
      <dgm:prSet presAssocID="{711BB75C-CFF9-466B-9624-BB05AFF5EAD4}" presName="connectorText" presStyleLbl="sibTrans2D1" presStyleIdx="3" presStyleCnt="4"/>
      <dgm:spPr/>
      <dgm:t>
        <a:bodyPr/>
        <a:lstStyle/>
        <a:p>
          <a:endParaRPr lang="tr-TR"/>
        </a:p>
      </dgm:t>
    </dgm:pt>
    <dgm:pt modelId="{0357D705-D843-447F-8686-23941FBD929E}" type="pres">
      <dgm:prSet presAssocID="{2A133486-BD07-442B-85E9-8D8D9FAA6E2C}" presName="node" presStyleLbl="node1" presStyleIdx="4" presStyleCnt="5" custScaleX="194905" custLinFactNeighborX="648" custLinFactNeighborY="-14950">
        <dgm:presLayoutVars>
          <dgm:bulletEnabled val="1"/>
        </dgm:presLayoutVars>
      </dgm:prSet>
      <dgm:spPr/>
      <dgm:t>
        <a:bodyPr/>
        <a:lstStyle/>
        <a:p>
          <a:endParaRPr lang="tr-TR"/>
        </a:p>
      </dgm:t>
    </dgm:pt>
  </dgm:ptLst>
  <dgm:cxnLst>
    <dgm:cxn modelId="{9E922599-28DC-4809-8878-FFABADDAE0BA}" type="presOf" srcId="{9772EA19-16BB-4E66-BB5B-B75FB9015E50}" destId="{B8754B6C-A80A-4BCA-9A16-474710EA9ABA}" srcOrd="0" destOrd="0" presId="urn:microsoft.com/office/officeart/2005/8/layout/process2"/>
    <dgm:cxn modelId="{B52B0152-69FA-4FE4-93B4-B4F73EAF8D61}" type="presOf" srcId="{86C0C1D0-5F36-437E-992A-753A7994678A}" destId="{054BC54D-3E18-4ED6-8382-0D902E479997}" srcOrd="0" destOrd="0" presId="urn:microsoft.com/office/officeart/2005/8/layout/process2"/>
    <dgm:cxn modelId="{E82006F4-B4E7-4CBC-9D41-917CF765FBC1}" type="presOf" srcId="{D9E0EC1A-6C05-4385-ACE4-3A2B96AB1B8F}" destId="{3E56CAB8-A1EB-4035-B1A4-B41900605D23}" srcOrd="0" destOrd="0" presId="urn:microsoft.com/office/officeart/2005/8/layout/process2"/>
    <dgm:cxn modelId="{681CDA04-4536-4E6F-8B02-9873CDD3B7F8}" type="presOf" srcId="{711BB75C-CFF9-466B-9624-BB05AFF5EAD4}" destId="{0E4A7C1C-B1BF-4FFF-B269-7F9F563607ED}" srcOrd="0" destOrd="0" presId="urn:microsoft.com/office/officeart/2005/8/layout/process2"/>
    <dgm:cxn modelId="{2CEF0BCB-9F05-46F0-9D3E-5D97CC1EE413}" type="presOf" srcId="{41C2727B-7383-4066-BCD6-2B7C8D2920F9}" destId="{FE3FD7E9-BCFF-4A0C-BA5B-366F0678B3BB}" srcOrd="1" destOrd="0" presId="urn:microsoft.com/office/officeart/2005/8/layout/process2"/>
    <dgm:cxn modelId="{C5B1A609-338B-46AC-AE71-FE33F3DBEBAC}" type="presOf" srcId="{2C9B0F48-558B-415E-901B-89A5DE970C1F}" destId="{3CCDA76F-0131-4459-8F9C-CC392A97DA6D}" srcOrd="0" destOrd="0" presId="urn:microsoft.com/office/officeart/2005/8/layout/process2"/>
    <dgm:cxn modelId="{E82B841D-1A9C-47F1-9246-7DBFE2900312}" type="presOf" srcId="{807C17FC-EAA4-48F4-BA9A-5153FB9E35AC}" destId="{C6DCE318-F592-428A-BE6D-71D034CDF437}" srcOrd="0" destOrd="0" presId="urn:microsoft.com/office/officeart/2005/8/layout/process2"/>
    <dgm:cxn modelId="{7538E217-D324-44F1-A542-EF85FC684AB3}" type="presOf" srcId="{A55C2DAD-7D62-4DC5-BE45-F4823408F243}" destId="{DD90CCB1-1627-45F0-91F5-6810BB305C59}" srcOrd="0" destOrd="0" presId="urn:microsoft.com/office/officeart/2005/8/layout/process2"/>
    <dgm:cxn modelId="{5302EEFB-437A-46DA-8088-92D5073B34A2}" srcId="{D9E0EC1A-6C05-4385-ACE4-3A2B96AB1B8F}" destId="{FC0E9A2A-2358-4A9E-A22A-731E8AEB6059}" srcOrd="0" destOrd="0" parTransId="{AEC3A6D5-E23E-4640-B751-0554A905ADE6}" sibTransId="{2C9B0F48-558B-415E-901B-89A5DE970C1F}"/>
    <dgm:cxn modelId="{17A9C58E-E4FA-4CF4-BA73-080D9708BC40}" type="presOf" srcId="{41C2727B-7383-4066-BCD6-2B7C8D2920F9}" destId="{A1A65EAD-691A-44AD-AAE3-B1A25C384223}" srcOrd="0" destOrd="0" presId="urn:microsoft.com/office/officeart/2005/8/layout/process2"/>
    <dgm:cxn modelId="{BC1F45A8-1F81-443C-8576-19B9C61119D4}" srcId="{D9E0EC1A-6C05-4385-ACE4-3A2B96AB1B8F}" destId="{807C17FC-EAA4-48F4-BA9A-5153FB9E35AC}" srcOrd="3" destOrd="0" parTransId="{75F3610C-8962-4CD6-B24F-9755888772C6}" sibTransId="{711BB75C-CFF9-466B-9624-BB05AFF5EAD4}"/>
    <dgm:cxn modelId="{CFEEC6E6-EA85-4FA0-9603-08B40D9B7674}" type="presOf" srcId="{711BB75C-CFF9-466B-9624-BB05AFF5EAD4}" destId="{2AAA917C-99CE-4A34-B17E-2D981FAE9F40}" srcOrd="1" destOrd="0" presId="urn:microsoft.com/office/officeart/2005/8/layout/process2"/>
    <dgm:cxn modelId="{C2B603B0-185E-4754-8BD8-8CC981EB978A}" srcId="{D9E0EC1A-6C05-4385-ACE4-3A2B96AB1B8F}" destId="{2A133486-BD07-442B-85E9-8D8D9FAA6E2C}" srcOrd="4" destOrd="0" parTransId="{042CD58F-E2EE-457E-A50A-6AEA21638C54}" sibTransId="{E7648008-054C-48C6-86D4-C7EAFE2FA90C}"/>
    <dgm:cxn modelId="{B55184AF-0449-434B-99E8-917514A32207}" srcId="{D9E0EC1A-6C05-4385-ACE4-3A2B96AB1B8F}" destId="{A55C2DAD-7D62-4DC5-BE45-F4823408F243}" srcOrd="1" destOrd="0" parTransId="{B7031FBC-2A11-4698-A58D-0E160642F9F6}" sibTransId="{9772EA19-16BB-4E66-BB5B-B75FB9015E50}"/>
    <dgm:cxn modelId="{A1B622E9-7037-47F9-B36E-13BC27F68CB8}" type="presOf" srcId="{FC0E9A2A-2358-4A9E-A22A-731E8AEB6059}" destId="{7A304498-8725-483D-B9D7-23A6BC3BC204}" srcOrd="0" destOrd="0" presId="urn:microsoft.com/office/officeart/2005/8/layout/process2"/>
    <dgm:cxn modelId="{E34F99A4-A245-425B-B99B-7C9FCA315795}" type="presOf" srcId="{2A133486-BD07-442B-85E9-8D8D9FAA6E2C}" destId="{0357D705-D843-447F-8686-23941FBD929E}" srcOrd="0" destOrd="0" presId="urn:microsoft.com/office/officeart/2005/8/layout/process2"/>
    <dgm:cxn modelId="{FBB727BC-BFBB-4467-8DB8-895364AB0E26}" type="presOf" srcId="{9772EA19-16BB-4E66-BB5B-B75FB9015E50}" destId="{7153F44F-D572-424A-8D4E-299C38AA334E}" srcOrd="1" destOrd="0" presId="urn:microsoft.com/office/officeart/2005/8/layout/process2"/>
    <dgm:cxn modelId="{0853161E-A707-49BF-A340-DF301E58B8EF}" type="presOf" srcId="{2C9B0F48-558B-415E-901B-89A5DE970C1F}" destId="{7A231474-44DE-4AF5-9EF2-13F2F4458F48}" srcOrd="1" destOrd="0" presId="urn:microsoft.com/office/officeart/2005/8/layout/process2"/>
    <dgm:cxn modelId="{8A15DB7C-F0DF-40FC-8591-C708863A5985}" srcId="{D9E0EC1A-6C05-4385-ACE4-3A2B96AB1B8F}" destId="{86C0C1D0-5F36-437E-992A-753A7994678A}" srcOrd="2" destOrd="0" parTransId="{54183063-EDD9-40A9-AA17-AFD52AE82E1C}" sibTransId="{41C2727B-7383-4066-BCD6-2B7C8D2920F9}"/>
    <dgm:cxn modelId="{55CC7551-27BF-4DC7-A988-BD103316189F}" type="presParOf" srcId="{3E56CAB8-A1EB-4035-B1A4-B41900605D23}" destId="{7A304498-8725-483D-B9D7-23A6BC3BC204}" srcOrd="0" destOrd="0" presId="urn:microsoft.com/office/officeart/2005/8/layout/process2"/>
    <dgm:cxn modelId="{550D70F9-2BBA-42B3-826C-948B442A207E}" type="presParOf" srcId="{3E56CAB8-A1EB-4035-B1A4-B41900605D23}" destId="{3CCDA76F-0131-4459-8F9C-CC392A97DA6D}" srcOrd="1" destOrd="0" presId="urn:microsoft.com/office/officeart/2005/8/layout/process2"/>
    <dgm:cxn modelId="{91087A65-2D41-4854-AF6E-97EA2F5579CA}" type="presParOf" srcId="{3CCDA76F-0131-4459-8F9C-CC392A97DA6D}" destId="{7A231474-44DE-4AF5-9EF2-13F2F4458F48}" srcOrd="0" destOrd="0" presId="urn:microsoft.com/office/officeart/2005/8/layout/process2"/>
    <dgm:cxn modelId="{8B8A2A27-1CF0-43FE-A5B5-DD6DEE396007}" type="presParOf" srcId="{3E56CAB8-A1EB-4035-B1A4-B41900605D23}" destId="{DD90CCB1-1627-45F0-91F5-6810BB305C59}" srcOrd="2" destOrd="0" presId="urn:microsoft.com/office/officeart/2005/8/layout/process2"/>
    <dgm:cxn modelId="{E6624D6A-7ED2-4ED7-9535-EDBCAF734585}" type="presParOf" srcId="{3E56CAB8-A1EB-4035-B1A4-B41900605D23}" destId="{B8754B6C-A80A-4BCA-9A16-474710EA9ABA}" srcOrd="3" destOrd="0" presId="urn:microsoft.com/office/officeart/2005/8/layout/process2"/>
    <dgm:cxn modelId="{E9C93242-223C-410E-8DB0-0FC479978CE5}" type="presParOf" srcId="{B8754B6C-A80A-4BCA-9A16-474710EA9ABA}" destId="{7153F44F-D572-424A-8D4E-299C38AA334E}" srcOrd="0" destOrd="0" presId="urn:microsoft.com/office/officeart/2005/8/layout/process2"/>
    <dgm:cxn modelId="{4FA9AECD-E929-4827-BE3C-7ABC44F9B9A5}" type="presParOf" srcId="{3E56CAB8-A1EB-4035-B1A4-B41900605D23}" destId="{054BC54D-3E18-4ED6-8382-0D902E479997}" srcOrd="4" destOrd="0" presId="urn:microsoft.com/office/officeart/2005/8/layout/process2"/>
    <dgm:cxn modelId="{5DD33A7D-C80D-4435-B8BD-45DF8A128B66}" type="presParOf" srcId="{3E56CAB8-A1EB-4035-B1A4-B41900605D23}" destId="{A1A65EAD-691A-44AD-AAE3-B1A25C384223}" srcOrd="5" destOrd="0" presId="urn:microsoft.com/office/officeart/2005/8/layout/process2"/>
    <dgm:cxn modelId="{85CB435E-8859-4CCB-86F2-C72D4668BA85}" type="presParOf" srcId="{A1A65EAD-691A-44AD-AAE3-B1A25C384223}" destId="{FE3FD7E9-BCFF-4A0C-BA5B-366F0678B3BB}" srcOrd="0" destOrd="0" presId="urn:microsoft.com/office/officeart/2005/8/layout/process2"/>
    <dgm:cxn modelId="{64CADE2D-BF8E-484E-A2B9-EE241AF45064}" type="presParOf" srcId="{3E56CAB8-A1EB-4035-B1A4-B41900605D23}" destId="{C6DCE318-F592-428A-BE6D-71D034CDF437}" srcOrd="6" destOrd="0" presId="urn:microsoft.com/office/officeart/2005/8/layout/process2"/>
    <dgm:cxn modelId="{2A6E429E-0DE8-485C-A29F-2D84D4FFE602}" type="presParOf" srcId="{3E56CAB8-A1EB-4035-B1A4-B41900605D23}" destId="{0E4A7C1C-B1BF-4FFF-B269-7F9F563607ED}" srcOrd="7" destOrd="0" presId="urn:microsoft.com/office/officeart/2005/8/layout/process2"/>
    <dgm:cxn modelId="{6F9BF3D3-5541-42DF-8761-6EBC9FFEA14E}" type="presParOf" srcId="{0E4A7C1C-B1BF-4FFF-B269-7F9F563607ED}" destId="{2AAA917C-99CE-4A34-B17E-2D981FAE9F40}" srcOrd="0" destOrd="0" presId="urn:microsoft.com/office/officeart/2005/8/layout/process2"/>
    <dgm:cxn modelId="{06567200-F72F-4E2B-96D5-5BB82F0B91D6}" type="presParOf" srcId="{3E56CAB8-A1EB-4035-B1A4-B41900605D23}" destId="{0357D705-D843-447F-8686-23941FBD929E}"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8EF3B8-550E-4936-BA7D-A4F1DE860EDA}" type="doc">
      <dgm:prSet loTypeId="urn:microsoft.com/office/officeart/2005/8/layout/process3" loCatId="process" qsTypeId="urn:microsoft.com/office/officeart/2005/8/quickstyle/simple3" qsCatId="simple" csTypeId="urn:microsoft.com/office/officeart/2005/8/colors/colorful5" csCatId="colorful" phldr="1"/>
      <dgm:spPr/>
      <dgm:t>
        <a:bodyPr/>
        <a:lstStyle/>
        <a:p>
          <a:endParaRPr lang="tr-TR"/>
        </a:p>
      </dgm:t>
    </dgm:pt>
    <dgm:pt modelId="{ACEDCBC8-4CC7-4F47-A956-16962F6307BB}">
      <dgm:prSet phldrT="[Text]" custT="1"/>
      <dgm:spPr/>
      <dgm:t>
        <a:bodyPr/>
        <a:lstStyle/>
        <a:p>
          <a:r>
            <a:rPr lang="tr-TR" sz="1400" b="1" dirty="0" smtClean="0">
              <a:latin typeface="Calibri" pitchFamily="34" charset="0"/>
              <a:cs typeface="Calibri" pitchFamily="34" charset="0"/>
            </a:rPr>
            <a:t>1. Yıl (2012)</a:t>
          </a:r>
        </a:p>
      </dgm:t>
    </dgm:pt>
    <dgm:pt modelId="{C8F282A5-A25B-4FDE-BCDC-BB5515F289AC}" type="parTrans" cxnId="{B7000D72-C42B-461B-A344-9D5BD71C7115}">
      <dgm:prSet/>
      <dgm:spPr/>
      <dgm:t>
        <a:bodyPr/>
        <a:lstStyle/>
        <a:p>
          <a:endParaRPr lang="tr-TR" sz="1400">
            <a:latin typeface="Calibri" pitchFamily="34" charset="0"/>
            <a:cs typeface="Calibri" pitchFamily="34" charset="0"/>
          </a:endParaRPr>
        </a:p>
      </dgm:t>
    </dgm:pt>
    <dgm:pt modelId="{FE2551B2-28AC-4699-A190-D693624C8A1E}" type="sibTrans" cxnId="{B7000D72-C42B-461B-A344-9D5BD71C7115}">
      <dgm:prSet custT="1"/>
      <dgm:spPr/>
      <dgm:t>
        <a:bodyPr/>
        <a:lstStyle/>
        <a:p>
          <a:endParaRPr lang="tr-TR" sz="1400">
            <a:latin typeface="Calibri" pitchFamily="34" charset="0"/>
            <a:cs typeface="Calibri" pitchFamily="34" charset="0"/>
          </a:endParaRPr>
        </a:p>
      </dgm:t>
    </dgm:pt>
    <dgm:pt modelId="{85C16D6B-1668-4CD6-A9F2-C0DE97C5C169}">
      <dgm:prSet custT="1"/>
      <dgm:spPr/>
      <dgm:t>
        <a:bodyPr/>
        <a:lstStyle/>
        <a:p>
          <a:r>
            <a:rPr lang="tr-TR" sz="1400" b="1" dirty="0" smtClean="0">
              <a:latin typeface="Calibri" pitchFamily="34" charset="0"/>
              <a:cs typeface="Calibri" pitchFamily="34" charset="0"/>
            </a:rPr>
            <a:t>2. Yıl (2013)</a:t>
          </a:r>
        </a:p>
      </dgm:t>
    </dgm:pt>
    <dgm:pt modelId="{1AD9AFA4-E9B2-4502-B0CE-862D2AE73F54}" type="parTrans" cxnId="{60DB63A6-E308-4655-90F7-79400D21D4F8}">
      <dgm:prSet/>
      <dgm:spPr/>
      <dgm:t>
        <a:bodyPr/>
        <a:lstStyle/>
        <a:p>
          <a:endParaRPr lang="tr-TR" sz="1400">
            <a:latin typeface="Calibri" pitchFamily="34" charset="0"/>
            <a:cs typeface="Calibri" pitchFamily="34" charset="0"/>
          </a:endParaRPr>
        </a:p>
      </dgm:t>
    </dgm:pt>
    <dgm:pt modelId="{738E3761-7101-4CF6-8F48-B225A5523184}" type="sibTrans" cxnId="{60DB63A6-E308-4655-90F7-79400D21D4F8}">
      <dgm:prSet custT="1"/>
      <dgm:spPr/>
      <dgm:t>
        <a:bodyPr/>
        <a:lstStyle/>
        <a:p>
          <a:endParaRPr lang="tr-TR" sz="1400">
            <a:latin typeface="Calibri" pitchFamily="34" charset="0"/>
            <a:cs typeface="Calibri" pitchFamily="34" charset="0"/>
          </a:endParaRPr>
        </a:p>
      </dgm:t>
    </dgm:pt>
    <dgm:pt modelId="{D1BB3930-C9D0-44A3-B3C0-978500729B52}">
      <dgm:prSet custT="1"/>
      <dgm:spPr/>
      <dgm:t>
        <a:bodyPr/>
        <a:lstStyle/>
        <a:p>
          <a:r>
            <a:rPr lang="tr-TR" sz="1400" b="1" dirty="0" smtClean="0">
              <a:latin typeface="Calibri" pitchFamily="34" charset="0"/>
              <a:cs typeface="Calibri" pitchFamily="34" charset="0"/>
            </a:rPr>
            <a:t>3. Yıl (2014)</a:t>
          </a:r>
        </a:p>
      </dgm:t>
    </dgm:pt>
    <dgm:pt modelId="{F13529A0-4BD1-47B9-A83E-9658863FFCB5}" type="parTrans" cxnId="{503D413A-9617-41CD-AB93-F2BC2EA10C59}">
      <dgm:prSet/>
      <dgm:spPr/>
      <dgm:t>
        <a:bodyPr/>
        <a:lstStyle/>
        <a:p>
          <a:endParaRPr lang="tr-TR" sz="1400">
            <a:latin typeface="Calibri" pitchFamily="34" charset="0"/>
            <a:cs typeface="Calibri" pitchFamily="34" charset="0"/>
          </a:endParaRPr>
        </a:p>
      </dgm:t>
    </dgm:pt>
    <dgm:pt modelId="{295DF534-15CD-41D1-B3C7-0E9FA142AE82}" type="sibTrans" cxnId="{503D413A-9617-41CD-AB93-F2BC2EA10C59}">
      <dgm:prSet/>
      <dgm:spPr/>
      <dgm:t>
        <a:bodyPr/>
        <a:lstStyle/>
        <a:p>
          <a:endParaRPr lang="tr-TR" sz="1400">
            <a:latin typeface="Calibri" pitchFamily="34" charset="0"/>
            <a:cs typeface="Calibri" pitchFamily="34" charset="0"/>
          </a:endParaRPr>
        </a:p>
      </dgm:t>
    </dgm:pt>
    <dgm:pt modelId="{A1002E27-9469-4C9A-8EBE-026C1ACE34DE}">
      <dgm:prSet custT="1"/>
      <dgm:spPr/>
      <dgm:t>
        <a:bodyPr/>
        <a:lstStyle/>
        <a:p>
          <a:r>
            <a:rPr lang="tr-TR" sz="1400" b="0" dirty="0" smtClean="0">
              <a:latin typeface="Calibri" pitchFamily="34" charset="0"/>
              <a:cs typeface="Calibri" pitchFamily="34" charset="0"/>
            </a:rPr>
            <a:t>Okul Öncesi</a:t>
          </a:r>
          <a:endParaRPr lang="tr-TR" sz="1400" b="0" dirty="0">
            <a:latin typeface="Calibri" pitchFamily="34" charset="0"/>
            <a:cs typeface="Calibri" pitchFamily="34" charset="0"/>
          </a:endParaRPr>
        </a:p>
      </dgm:t>
    </dgm:pt>
    <dgm:pt modelId="{236A540E-89FF-43E8-8C01-346A54AD567B}" type="parTrans" cxnId="{72369A60-4F6A-44BE-9ED4-5C3893F8DF6B}">
      <dgm:prSet/>
      <dgm:spPr/>
      <dgm:t>
        <a:bodyPr/>
        <a:lstStyle/>
        <a:p>
          <a:endParaRPr lang="tr-TR" sz="1400">
            <a:latin typeface="Calibri" pitchFamily="34" charset="0"/>
            <a:cs typeface="Calibri" pitchFamily="34" charset="0"/>
          </a:endParaRPr>
        </a:p>
      </dgm:t>
    </dgm:pt>
    <dgm:pt modelId="{5F1071AC-B3F6-4F5B-8EAC-FE45418A0F2F}" type="sibTrans" cxnId="{72369A60-4F6A-44BE-9ED4-5C3893F8DF6B}">
      <dgm:prSet/>
      <dgm:spPr/>
      <dgm:t>
        <a:bodyPr/>
        <a:lstStyle/>
        <a:p>
          <a:endParaRPr lang="tr-TR" sz="1400">
            <a:latin typeface="Calibri" pitchFamily="34" charset="0"/>
            <a:cs typeface="Calibri" pitchFamily="34" charset="0"/>
          </a:endParaRPr>
        </a:p>
      </dgm:t>
    </dgm:pt>
    <dgm:pt modelId="{3A9180BD-C029-4939-A4F1-FA278E2BF6EB}">
      <dgm:prSet custT="1"/>
      <dgm:spPr/>
      <dgm:t>
        <a:bodyPr/>
        <a:lstStyle/>
        <a:p>
          <a:r>
            <a:rPr lang="tr-TR" sz="1400" b="0" dirty="0" smtClean="0">
              <a:latin typeface="Calibri" pitchFamily="34" charset="0"/>
              <a:cs typeface="Calibri" pitchFamily="34" charset="0"/>
            </a:rPr>
            <a:t>MESLEKİ EĞİTİM OKULARI</a:t>
          </a:r>
          <a:endParaRPr lang="tr-TR" sz="1400" b="0" dirty="0">
            <a:latin typeface="Calibri" pitchFamily="34" charset="0"/>
            <a:cs typeface="Calibri" pitchFamily="34" charset="0"/>
          </a:endParaRPr>
        </a:p>
      </dgm:t>
    </dgm:pt>
    <dgm:pt modelId="{1BD2633C-D5D4-4E39-8F16-E50E886793DD}" type="parTrans" cxnId="{79BFCC45-A8B6-4436-804C-5C2F12FE13FE}">
      <dgm:prSet/>
      <dgm:spPr/>
      <dgm:t>
        <a:bodyPr/>
        <a:lstStyle/>
        <a:p>
          <a:endParaRPr lang="tr-TR" sz="1400"/>
        </a:p>
      </dgm:t>
    </dgm:pt>
    <dgm:pt modelId="{BBB08DAF-E7B7-4443-B9D8-0A23E431D043}" type="sibTrans" cxnId="{79BFCC45-A8B6-4436-804C-5C2F12FE13FE}">
      <dgm:prSet/>
      <dgm:spPr/>
      <dgm:t>
        <a:bodyPr/>
        <a:lstStyle/>
        <a:p>
          <a:endParaRPr lang="tr-TR" sz="1400"/>
        </a:p>
      </dgm:t>
    </dgm:pt>
    <dgm:pt modelId="{C3B76DF2-7237-49C3-938A-1CEB40B3FCD3}">
      <dgm:prSet phldrT="[Text]" custT="1"/>
      <dgm:spPr/>
      <dgm:t>
        <a:bodyPr/>
        <a:lstStyle/>
        <a:p>
          <a:pPr algn="l"/>
          <a:r>
            <a:rPr lang="tr-TR" sz="1400" b="0" dirty="0" smtClean="0">
              <a:latin typeface="Calibri" pitchFamily="34" charset="0"/>
              <a:cs typeface="Calibri" pitchFamily="34" charset="0"/>
            </a:rPr>
            <a:t>GENEL LİSELER</a:t>
          </a:r>
          <a:endParaRPr lang="tr-TR" sz="1400" b="0" dirty="0">
            <a:latin typeface="Calibri" pitchFamily="34" charset="0"/>
            <a:cs typeface="Calibri" pitchFamily="34" charset="0"/>
          </a:endParaRPr>
        </a:p>
      </dgm:t>
    </dgm:pt>
    <dgm:pt modelId="{369F95F6-163A-4A22-900F-8B9D4BAAB636}" type="parTrans" cxnId="{ECE65A35-8987-4004-815F-6DDC1A044AD0}">
      <dgm:prSet/>
      <dgm:spPr/>
      <dgm:t>
        <a:bodyPr/>
        <a:lstStyle/>
        <a:p>
          <a:endParaRPr lang="tr-TR" sz="1400"/>
        </a:p>
      </dgm:t>
    </dgm:pt>
    <dgm:pt modelId="{B60B85D6-50CC-426F-9A93-3E92E4DFEEF5}" type="sibTrans" cxnId="{ECE65A35-8987-4004-815F-6DDC1A044AD0}">
      <dgm:prSet/>
      <dgm:spPr/>
      <dgm:t>
        <a:bodyPr/>
        <a:lstStyle/>
        <a:p>
          <a:endParaRPr lang="tr-TR" sz="1400"/>
        </a:p>
      </dgm:t>
    </dgm:pt>
    <dgm:pt modelId="{A3099FB5-5B20-B745-A34D-C6984DD16B63}">
      <dgm:prSet custT="1"/>
      <dgm:spPr/>
      <dgm:t>
        <a:bodyPr/>
        <a:lstStyle/>
        <a:p>
          <a:r>
            <a:rPr lang="tr-TR" sz="1400" b="0" dirty="0" smtClean="0">
              <a:latin typeface="Calibri" pitchFamily="34" charset="0"/>
              <a:cs typeface="Calibri" pitchFamily="34" charset="0"/>
            </a:rPr>
            <a:t>İlköğretim Okulları</a:t>
          </a:r>
          <a:endParaRPr lang="tr-TR" sz="1400" b="0" dirty="0">
            <a:latin typeface="Calibri" pitchFamily="34" charset="0"/>
            <a:cs typeface="Calibri" pitchFamily="34" charset="0"/>
          </a:endParaRPr>
        </a:p>
      </dgm:t>
    </dgm:pt>
    <dgm:pt modelId="{B317A364-1154-C045-BB58-FD065C1EBB5A}" type="parTrans" cxnId="{5DDAD1FC-F99D-1F40-8273-139667C52548}">
      <dgm:prSet/>
      <dgm:spPr/>
      <dgm:t>
        <a:bodyPr/>
        <a:lstStyle/>
        <a:p>
          <a:endParaRPr lang="en-US"/>
        </a:p>
      </dgm:t>
    </dgm:pt>
    <dgm:pt modelId="{31681B29-9FE5-9E44-B55F-2BB3E62ADFD2}" type="sibTrans" cxnId="{5DDAD1FC-F99D-1F40-8273-139667C52548}">
      <dgm:prSet/>
      <dgm:spPr/>
      <dgm:t>
        <a:bodyPr/>
        <a:lstStyle/>
        <a:p>
          <a:endParaRPr lang="en-US"/>
        </a:p>
      </dgm:t>
    </dgm:pt>
    <dgm:pt modelId="{B343DC58-5631-D74A-80B9-2F82A1F89EEC}">
      <dgm:prSet custT="1"/>
      <dgm:spPr/>
      <dgm:t>
        <a:bodyPr/>
        <a:lstStyle/>
        <a:p>
          <a:r>
            <a:rPr lang="tr-TR" sz="1400" b="0" dirty="0" smtClean="0">
              <a:latin typeface="Calibri" pitchFamily="34" charset="0"/>
              <a:cs typeface="Calibri" pitchFamily="34" charset="0"/>
            </a:rPr>
            <a:t>Ortaöğretim Okulları</a:t>
          </a:r>
          <a:endParaRPr lang="tr-TR" sz="1400" b="0" dirty="0">
            <a:latin typeface="Calibri" pitchFamily="34" charset="0"/>
            <a:cs typeface="Calibri" pitchFamily="34" charset="0"/>
          </a:endParaRPr>
        </a:p>
      </dgm:t>
    </dgm:pt>
    <dgm:pt modelId="{5C539C5D-7447-AF43-9E36-5293D98A57CB}" type="parTrans" cxnId="{4F007D90-BAE2-B642-9200-CB40AFA9C41C}">
      <dgm:prSet/>
      <dgm:spPr/>
      <dgm:t>
        <a:bodyPr/>
        <a:lstStyle/>
        <a:p>
          <a:endParaRPr lang="en-US"/>
        </a:p>
      </dgm:t>
    </dgm:pt>
    <dgm:pt modelId="{9598CFA4-B552-C242-A74D-8801F8A36040}" type="sibTrans" cxnId="{4F007D90-BAE2-B642-9200-CB40AFA9C41C}">
      <dgm:prSet/>
      <dgm:spPr/>
      <dgm:t>
        <a:bodyPr/>
        <a:lstStyle/>
        <a:p>
          <a:endParaRPr lang="en-US"/>
        </a:p>
      </dgm:t>
    </dgm:pt>
    <dgm:pt modelId="{F1CA1E0F-54A1-471B-9955-F1834F4406E2}" type="pres">
      <dgm:prSet presAssocID="{5C8EF3B8-550E-4936-BA7D-A4F1DE860EDA}" presName="linearFlow" presStyleCnt="0">
        <dgm:presLayoutVars>
          <dgm:dir/>
          <dgm:animLvl val="lvl"/>
          <dgm:resizeHandles val="exact"/>
        </dgm:presLayoutVars>
      </dgm:prSet>
      <dgm:spPr/>
      <dgm:t>
        <a:bodyPr/>
        <a:lstStyle/>
        <a:p>
          <a:endParaRPr lang="tr-TR"/>
        </a:p>
      </dgm:t>
    </dgm:pt>
    <dgm:pt modelId="{713D9A48-4299-48F5-9076-6A057A74B8F7}" type="pres">
      <dgm:prSet presAssocID="{ACEDCBC8-4CC7-4F47-A956-16962F6307BB}" presName="composite" presStyleCnt="0"/>
      <dgm:spPr/>
    </dgm:pt>
    <dgm:pt modelId="{598A9724-B6C2-4C01-8253-8DB7239097EB}" type="pres">
      <dgm:prSet presAssocID="{ACEDCBC8-4CC7-4F47-A956-16962F6307BB}" presName="parTx" presStyleLbl="node1" presStyleIdx="0" presStyleCnt="3">
        <dgm:presLayoutVars>
          <dgm:chMax val="0"/>
          <dgm:chPref val="0"/>
          <dgm:bulletEnabled val="1"/>
        </dgm:presLayoutVars>
      </dgm:prSet>
      <dgm:spPr/>
      <dgm:t>
        <a:bodyPr/>
        <a:lstStyle/>
        <a:p>
          <a:endParaRPr lang="tr-TR"/>
        </a:p>
      </dgm:t>
    </dgm:pt>
    <dgm:pt modelId="{80B08E05-5D8B-4F16-87BD-11FD38A7C873}" type="pres">
      <dgm:prSet presAssocID="{ACEDCBC8-4CC7-4F47-A956-16962F6307BB}" presName="parSh" presStyleLbl="node1" presStyleIdx="0" presStyleCnt="3"/>
      <dgm:spPr/>
      <dgm:t>
        <a:bodyPr/>
        <a:lstStyle/>
        <a:p>
          <a:endParaRPr lang="tr-TR"/>
        </a:p>
      </dgm:t>
    </dgm:pt>
    <dgm:pt modelId="{136AA860-8CDA-4DF6-B154-631573D6B247}" type="pres">
      <dgm:prSet presAssocID="{ACEDCBC8-4CC7-4F47-A956-16962F6307BB}" presName="desTx" presStyleLbl="fgAcc1" presStyleIdx="0" presStyleCnt="3" custScaleY="52491" custLinFactNeighborX="-1476" custLinFactNeighborY="-3541">
        <dgm:presLayoutVars>
          <dgm:bulletEnabled val="1"/>
        </dgm:presLayoutVars>
      </dgm:prSet>
      <dgm:spPr/>
      <dgm:t>
        <a:bodyPr/>
        <a:lstStyle/>
        <a:p>
          <a:endParaRPr lang="tr-TR"/>
        </a:p>
      </dgm:t>
    </dgm:pt>
    <dgm:pt modelId="{648F6925-A202-4057-8AD3-4F574085F612}" type="pres">
      <dgm:prSet presAssocID="{FE2551B2-28AC-4699-A190-D693624C8A1E}" presName="sibTrans" presStyleLbl="sibTrans2D1" presStyleIdx="0" presStyleCnt="2"/>
      <dgm:spPr/>
      <dgm:t>
        <a:bodyPr/>
        <a:lstStyle/>
        <a:p>
          <a:endParaRPr lang="tr-TR"/>
        </a:p>
      </dgm:t>
    </dgm:pt>
    <dgm:pt modelId="{DDC03AE9-1338-47C1-85E6-97A7AD15BDBB}" type="pres">
      <dgm:prSet presAssocID="{FE2551B2-28AC-4699-A190-D693624C8A1E}" presName="connTx" presStyleLbl="sibTrans2D1" presStyleIdx="0" presStyleCnt="2"/>
      <dgm:spPr/>
      <dgm:t>
        <a:bodyPr/>
        <a:lstStyle/>
        <a:p>
          <a:endParaRPr lang="tr-TR"/>
        </a:p>
      </dgm:t>
    </dgm:pt>
    <dgm:pt modelId="{303C02ED-44DA-4680-941E-802514B89291}" type="pres">
      <dgm:prSet presAssocID="{85C16D6B-1668-4CD6-A9F2-C0DE97C5C169}" presName="composite" presStyleCnt="0"/>
      <dgm:spPr/>
    </dgm:pt>
    <dgm:pt modelId="{6F54BD42-E173-4B10-944F-57F49183EA47}" type="pres">
      <dgm:prSet presAssocID="{85C16D6B-1668-4CD6-A9F2-C0DE97C5C169}" presName="parTx" presStyleLbl="node1" presStyleIdx="0" presStyleCnt="3">
        <dgm:presLayoutVars>
          <dgm:chMax val="0"/>
          <dgm:chPref val="0"/>
          <dgm:bulletEnabled val="1"/>
        </dgm:presLayoutVars>
      </dgm:prSet>
      <dgm:spPr/>
      <dgm:t>
        <a:bodyPr/>
        <a:lstStyle/>
        <a:p>
          <a:endParaRPr lang="tr-TR"/>
        </a:p>
      </dgm:t>
    </dgm:pt>
    <dgm:pt modelId="{C5EB6BD2-DE7B-4FC2-9DEE-5208AD6243D3}" type="pres">
      <dgm:prSet presAssocID="{85C16D6B-1668-4CD6-A9F2-C0DE97C5C169}" presName="parSh" presStyleLbl="node1" presStyleIdx="1" presStyleCnt="3"/>
      <dgm:spPr/>
      <dgm:t>
        <a:bodyPr/>
        <a:lstStyle/>
        <a:p>
          <a:endParaRPr lang="tr-TR"/>
        </a:p>
      </dgm:t>
    </dgm:pt>
    <dgm:pt modelId="{E6807E73-2E34-4A51-841A-5EDB4A27906C}" type="pres">
      <dgm:prSet presAssocID="{85C16D6B-1668-4CD6-A9F2-C0DE97C5C169}" presName="desTx" presStyleLbl="fgAcc1" presStyleIdx="1" presStyleCnt="3" custScaleY="52491" custLinFactNeighborX="-1476" custLinFactNeighborY="-3541">
        <dgm:presLayoutVars>
          <dgm:bulletEnabled val="1"/>
        </dgm:presLayoutVars>
      </dgm:prSet>
      <dgm:spPr/>
      <dgm:t>
        <a:bodyPr/>
        <a:lstStyle/>
        <a:p>
          <a:endParaRPr lang="tr-TR"/>
        </a:p>
      </dgm:t>
    </dgm:pt>
    <dgm:pt modelId="{CA7CC8D6-1664-4392-98BA-A4BF6EC33912}" type="pres">
      <dgm:prSet presAssocID="{738E3761-7101-4CF6-8F48-B225A5523184}" presName="sibTrans" presStyleLbl="sibTrans2D1" presStyleIdx="1" presStyleCnt="2"/>
      <dgm:spPr/>
      <dgm:t>
        <a:bodyPr/>
        <a:lstStyle/>
        <a:p>
          <a:endParaRPr lang="tr-TR"/>
        </a:p>
      </dgm:t>
    </dgm:pt>
    <dgm:pt modelId="{CEA8A833-6D07-4273-8ED3-5255A6F980AD}" type="pres">
      <dgm:prSet presAssocID="{738E3761-7101-4CF6-8F48-B225A5523184}" presName="connTx" presStyleLbl="sibTrans2D1" presStyleIdx="1" presStyleCnt="2"/>
      <dgm:spPr/>
      <dgm:t>
        <a:bodyPr/>
        <a:lstStyle/>
        <a:p>
          <a:endParaRPr lang="tr-TR"/>
        </a:p>
      </dgm:t>
    </dgm:pt>
    <dgm:pt modelId="{BF456F1A-A860-491F-9E32-8E79EF603F9A}" type="pres">
      <dgm:prSet presAssocID="{D1BB3930-C9D0-44A3-B3C0-978500729B52}" presName="composite" presStyleCnt="0"/>
      <dgm:spPr/>
    </dgm:pt>
    <dgm:pt modelId="{6A90862E-178A-40A2-B09D-BD06E17C6408}" type="pres">
      <dgm:prSet presAssocID="{D1BB3930-C9D0-44A3-B3C0-978500729B52}" presName="parTx" presStyleLbl="node1" presStyleIdx="1" presStyleCnt="3">
        <dgm:presLayoutVars>
          <dgm:chMax val="0"/>
          <dgm:chPref val="0"/>
          <dgm:bulletEnabled val="1"/>
        </dgm:presLayoutVars>
      </dgm:prSet>
      <dgm:spPr/>
      <dgm:t>
        <a:bodyPr/>
        <a:lstStyle/>
        <a:p>
          <a:endParaRPr lang="tr-TR"/>
        </a:p>
      </dgm:t>
    </dgm:pt>
    <dgm:pt modelId="{B85A431E-998D-4905-AA12-9118A4F10DA7}" type="pres">
      <dgm:prSet presAssocID="{D1BB3930-C9D0-44A3-B3C0-978500729B52}" presName="parSh" presStyleLbl="node1" presStyleIdx="2" presStyleCnt="3"/>
      <dgm:spPr/>
      <dgm:t>
        <a:bodyPr/>
        <a:lstStyle/>
        <a:p>
          <a:endParaRPr lang="tr-TR"/>
        </a:p>
      </dgm:t>
    </dgm:pt>
    <dgm:pt modelId="{1CCAEDD5-11AD-46F4-83E7-239E9BF4A474}" type="pres">
      <dgm:prSet presAssocID="{D1BB3930-C9D0-44A3-B3C0-978500729B52}" presName="desTx" presStyleLbl="fgAcc1" presStyleIdx="2" presStyleCnt="3" custScaleY="52491" custLinFactNeighborX="-1476" custLinFactNeighborY="-3541">
        <dgm:presLayoutVars>
          <dgm:bulletEnabled val="1"/>
        </dgm:presLayoutVars>
      </dgm:prSet>
      <dgm:spPr/>
      <dgm:t>
        <a:bodyPr/>
        <a:lstStyle/>
        <a:p>
          <a:endParaRPr lang="tr-TR"/>
        </a:p>
      </dgm:t>
    </dgm:pt>
  </dgm:ptLst>
  <dgm:cxnLst>
    <dgm:cxn modelId="{B7000D72-C42B-461B-A344-9D5BD71C7115}" srcId="{5C8EF3B8-550E-4936-BA7D-A4F1DE860EDA}" destId="{ACEDCBC8-4CC7-4F47-A956-16962F6307BB}" srcOrd="0" destOrd="0" parTransId="{C8F282A5-A25B-4FDE-BCDC-BB5515F289AC}" sibTransId="{FE2551B2-28AC-4699-A190-D693624C8A1E}"/>
    <dgm:cxn modelId="{BB589E80-EFA8-46B9-B483-14EB319BFDFD}" type="presOf" srcId="{D1BB3930-C9D0-44A3-B3C0-978500729B52}" destId="{6A90862E-178A-40A2-B09D-BD06E17C6408}" srcOrd="0" destOrd="0" presId="urn:microsoft.com/office/officeart/2005/8/layout/process3"/>
    <dgm:cxn modelId="{129D299E-D340-469C-9533-315CDB582833}" type="presOf" srcId="{ACEDCBC8-4CC7-4F47-A956-16962F6307BB}" destId="{598A9724-B6C2-4C01-8253-8DB7239097EB}" srcOrd="0" destOrd="0" presId="urn:microsoft.com/office/officeart/2005/8/layout/process3"/>
    <dgm:cxn modelId="{86CAF195-08D7-4D37-BF2C-6E15A900ED50}" type="presOf" srcId="{FE2551B2-28AC-4699-A190-D693624C8A1E}" destId="{648F6925-A202-4057-8AD3-4F574085F612}" srcOrd="0" destOrd="0" presId="urn:microsoft.com/office/officeart/2005/8/layout/process3"/>
    <dgm:cxn modelId="{5DDAD1FC-F99D-1F40-8273-139667C52548}" srcId="{D1BB3930-C9D0-44A3-B3C0-978500729B52}" destId="{A3099FB5-5B20-B745-A34D-C6984DD16B63}" srcOrd="1" destOrd="0" parTransId="{B317A364-1154-C045-BB58-FD065C1EBB5A}" sibTransId="{31681B29-9FE5-9E44-B55F-2BB3E62ADFD2}"/>
    <dgm:cxn modelId="{503D413A-9617-41CD-AB93-F2BC2EA10C59}" srcId="{5C8EF3B8-550E-4936-BA7D-A4F1DE860EDA}" destId="{D1BB3930-C9D0-44A3-B3C0-978500729B52}" srcOrd="2" destOrd="0" parTransId="{F13529A0-4BD1-47B9-A83E-9658863FFCB5}" sibTransId="{295DF534-15CD-41D1-B3C7-0E9FA142AE82}"/>
    <dgm:cxn modelId="{37129F06-3B89-DE42-AE2E-629C7D847319}" type="presOf" srcId="{B343DC58-5631-D74A-80B9-2F82A1F89EEC}" destId="{1CCAEDD5-11AD-46F4-83E7-239E9BF4A474}" srcOrd="0" destOrd="2" presId="urn:microsoft.com/office/officeart/2005/8/layout/process3"/>
    <dgm:cxn modelId="{3301933D-6E45-4FFA-8A61-24EC15256914}" type="presOf" srcId="{5C8EF3B8-550E-4936-BA7D-A4F1DE860EDA}" destId="{F1CA1E0F-54A1-471B-9955-F1834F4406E2}" srcOrd="0" destOrd="0" presId="urn:microsoft.com/office/officeart/2005/8/layout/process3"/>
    <dgm:cxn modelId="{E79CE189-A1A4-4792-9585-E2874C3682F6}" type="presOf" srcId="{A1002E27-9469-4C9A-8EBE-026C1ACE34DE}" destId="{1CCAEDD5-11AD-46F4-83E7-239E9BF4A474}" srcOrd="0" destOrd="0" presId="urn:microsoft.com/office/officeart/2005/8/layout/process3"/>
    <dgm:cxn modelId="{BFC6EABB-4FD6-4218-98DF-8F30C6A67FF0}" type="presOf" srcId="{FE2551B2-28AC-4699-A190-D693624C8A1E}" destId="{DDC03AE9-1338-47C1-85E6-97A7AD15BDBB}" srcOrd="1" destOrd="0" presId="urn:microsoft.com/office/officeart/2005/8/layout/process3"/>
    <dgm:cxn modelId="{79BFCC45-A8B6-4436-804C-5C2F12FE13FE}" srcId="{85C16D6B-1668-4CD6-A9F2-C0DE97C5C169}" destId="{3A9180BD-C029-4939-A4F1-FA278E2BF6EB}" srcOrd="0" destOrd="0" parTransId="{1BD2633C-D5D4-4E39-8F16-E50E886793DD}" sibTransId="{BBB08DAF-E7B7-4443-B9D8-0A23E431D043}"/>
    <dgm:cxn modelId="{AB9D2C1E-8B2C-4A12-9ED6-946E12774321}" type="presOf" srcId="{85C16D6B-1668-4CD6-A9F2-C0DE97C5C169}" destId="{C5EB6BD2-DE7B-4FC2-9DEE-5208AD6243D3}" srcOrd="1" destOrd="0" presId="urn:microsoft.com/office/officeart/2005/8/layout/process3"/>
    <dgm:cxn modelId="{1E0C0A10-2B08-409D-BADF-533C2048EA5B}" type="presOf" srcId="{3A9180BD-C029-4939-A4F1-FA278E2BF6EB}" destId="{E6807E73-2E34-4A51-841A-5EDB4A27906C}" srcOrd="0" destOrd="0" presId="urn:microsoft.com/office/officeart/2005/8/layout/process3"/>
    <dgm:cxn modelId="{ECE65A35-8987-4004-815F-6DDC1A044AD0}" srcId="{ACEDCBC8-4CC7-4F47-A956-16962F6307BB}" destId="{C3B76DF2-7237-49C3-938A-1CEB40B3FCD3}" srcOrd="0" destOrd="0" parTransId="{369F95F6-163A-4A22-900F-8B9D4BAAB636}" sibTransId="{B60B85D6-50CC-426F-9A93-3E92E4DFEEF5}"/>
    <dgm:cxn modelId="{FE60D7A6-8FCA-496C-83AE-EF4CC921C267}" type="presOf" srcId="{C3B76DF2-7237-49C3-938A-1CEB40B3FCD3}" destId="{136AA860-8CDA-4DF6-B154-631573D6B247}" srcOrd="0" destOrd="0" presId="urn:microsoft.com/office/officeart/2005/8/layout/process3"/>
    <dgm:cxn modelId="{A9805353-0E87-4BC2-8C7B-6693F9BFD5F7}" type="presOf" srcId="{ACEDCBC8-4CC7-4F47-A956-16962F6307BB}" destId="{80B08E05-5D8B-4F16-87BD-11FD38A7C873}" srcOrd="1" destOrd="0" presId="urn:microsoft.com/office/officeart/2005/8/layout/process3"/>
    <dgm:cxn modelId="{F02E0407-FCF1-4875-A205-6BC89E14CC9D}" type="presOf" srcId="{738E3761-7101-4CF6-8F48-B225A5523184}" destId="{CA7CC8D6-1664-4392-98BA-A4BF6EC33912}" srcOrd="0" destOrd="0" presId="urn:microsoft.com/office/officeart/2005/8/layout/process3"/>
    <dgm:cxn modelId="{60DB63A6-E308-4655-90F7-79400D21D4F8}" srcId="{5C8EF3B8-550E-4936-BA7D-A4F1DE860EDA}" destId="{85C16D6B-1668-4CD6-A9F2-C0DE97C5C169}" srcOrd="1" destOrd="0" parTransId="{1AD9AFA4-E9B2-4502-B0CE-862D2AE73F54}" sibTransId="{738E3761-7101-4CF6-8F48-B225A5523184}"/>
    <dgm:cxn modelId="{A0C88939-82ED-4471-98D4-F0506C724FDC}" type="presOf" srcId="{D1BB3930-C9D0-44A3-B3C0-978500729B52}" destId="{B85A431E-998D-4905-AA12-9118A4F10DA7}" srcOrd="1" destOrd="0" presId="urn:microsoft.com/office/officeart/2005/8/layout/process3"/>
    <dgm:cxn modelId="{559B9C13-8E6E-CE40-8837-1BE277FB193F}" type="presOf" srcId="{A3099FB5-5B20-B745-A34D-C6984DD16B63}" destId="{1CCAEDD5-11AD-46F4-83E7-239E9BF4A474}" srcOrd="0" destOrd="1" presId="urn:microsoft.com/office/officeart/2005/8/layout/process3"/>
    <dgm:cxn modelId="{0F1963D3-E46B-422A-AE03-E3FB921BE22D}" type="presOf" srcId="{738E3761-7101-4CF6-8F48-B225A5523184}" destId="{CEA8A833-6D07-4273-8ED3-5255A6F980AD}" srcOrd="1" destOrd="0" presId="urn:microsoft.com/office/officeart/2005/8/layout/process3"/>
    <dgm:cxn modelId="{4F007D90-BAE2-B642-9200-CB40AFA9C41C}" srcId="{D1BB3930-C9D0-44A3-B3C0-978500729B52}" destId="{B343DC58-5631-D74A-80B9-2F82A1F89EEC}" srcOrd="2" destOrd="0" parTransId="{5C539C5D-7447-AF43-9E36-5293D98A57CB}" sibTransId="{9598CFA4-B552-C242-A74D-8801F8A36040}"/>
    <dgm:cxn modelId="{72369A60-4F6A-44BE-9ED4-5C3893F8DF6B}" srcId="{D1BB3930-C9D0-44A3-B3C0-978500729B52}" destId="{A1002E27-9469-4C9A-8EBE-026C1ACE34DE}" srcOrd="0" destOrd="0" parTransId="{236A540E-89FF-43E8-8C01-346A54AD567B}" sibTransId="{5F1071AC-B3F6-4F5B-8EAC-FE45418A0F2F}"/>
    <dgm:cxn modelId="{2719669C-039E-460B-9EBA-BDFC183EA35F}" type="presOf" srcId="{85C16D6B-1668-4CD6-A9F2-C0DE97C5C169}" destId="{6F54BD42-E173-4B10-944F-57F49183EA47}" srcOrd="0" destOrd="0" presId="urn:microsoft.com/office/officeart/2005/8/layout/process3"/>
    <dgm:cxn modelId="{08416B58-0AF1-4FFA-8570-5C9DC254F46B}" type="presParOf" srcId="{F1CA1E0F-54A1-471B-9955-F1834F4406E2}" destId="{713D9A48-4299-48F5-9076-6A057A74B8F7}" srcOrd="0" destOrd="0" presId="urn:microsoft.com/office/officeart/2005/8/layout/process3"/>
    <dgm:cxn modelId="{07AFBE53-4460-4BA2-86DE-EC52C601A27F}" type="presParOf" srcId="{713D9A48-4299-48F5-9076-6A057A74B8F7}" destId="{598A9724-B6C2-4C01-8253-8DB7239097EB}" srcOrd="0" destOrd="0" presId="urn:microsoft.com/office/officeart/2005/8/layout/process3"/>
    <dgm:cxn modelId="{F1F1A226-7781-40F2-831F-4C87C3AB16AA}" type="presParOf" srcId="{713D9A48-4299-48F5-9076-6A057A74B8F7}" destId="{80B08E05-5D8B-4F16-87BD-11FD38A7C873}" srcOrd="1" destOrd="0" presId="urn:microsoft.com/office/officeart/2005/8/layout/process3"/>
    <dgm:cxn modelId="{64834EA5-60F2-4DD6-878D-66724ED8E7F8}" type="presParOf" srcId="{713D9A48-4299-48F5-9076-6A057A74B8F7}" destId="{136AA860-8CDA-4DF6-B154-631573D6B247}" srcOrd="2" destOrd="0" presId="urn:microsoft.com/office/officeart/2005/8/layout/process3"/>
    <dgm:cxn modelId="{27E8148B-56E9-464A-8E25-E907F4769768}" type="presParOf" srcId="{F1CA1E0F-54A1-471B-9955-F1834F4406E2}" destId="{648F6925-A202-4057-8AD3-4F574085F612}" srcOrd="1" destOrd="0" presId="urn:microsoft.com/office/officeart/2005/8/layout/process3"/>
    <dgm:cxn modelId="{F3164774-2108-470C-BD64-9E8FA4DEAE04}" type="presParOf" srcId="{648F6925-A202-4057-8AD3-4F574085F612}" destId="{DDC03AE9-1338-47C1-85E6-97A7AD15BDBB}" srcOrd="0" destOrd="0" presId="urn:microsoft.com/office/officeart/2005/8/layout/process3"/>
    <dgm:cxn modelId="{340DFC6F-9B21-4A97-8EF9-F2D1B3F9F61A}" type="presParOf" srcId="{F1CA1E0F-54A1-471B-9955-F1834F4406E2}" destId="{303C02ED-44DA-4680-941E-802514B89291}" srcOrd="2" destOrd="0" presId="urn:microsoft.com/office/officeart/2005/8/layout/process3"/>
    <dgm:cxn modelId="{9CF2846A-45DA-4479-8F32-3E90017EADAA}" type="presParOf" srcId="{303C02ED-44DA-4680-941E-802514B89291}" destId="{6F54BD42-E173-4B10-944F-57F49183EA47}" srcOrd="0" destOrd="0" presId="urn:microsoft.com/office/officeart/2005/8/layout/process3"/>
    <dgm:cxn modelId="{D230689A-7EFB-4A1A-8F9D-82F1F153AD80}" type="presParOf" srcId="{303C02ED-44DA-4680-941E-802514B89291}" destId="{C5EB6BD2-DE7B-4FC2-9DEE-5208AD6243D3}" srcOrd="1" destOrd="0" presId="urn:microsoft.com/office/officeart/2005/8/layout/process3"/>
    <dgm:cxn modelId="{EA824490-60E9-45BA-8D0B-040639CD993D}" type="presParOf" srcId="{303C02ED-44DA-4680-941E-802514B89291}" destId="{E6807E73-2E34-4A51-841A-5EDB4A27906C}" srcOrd="2" destOrd="0" presId="urn:microsoft.com/office/officeart/2005/8/layout/process3"/>
    <dgm:cxn modelId="{D72C2BE5-90A5-4CD4-98C0-821909543F1C}" type="presParOf" srcId="{F1CA1E0F-54A1-471B-9955-F1834F4406E2}" destId="{CA7CC8D6-1664-4392-98BA-A4BF6EC33912}" srcOrd="3" destOrd="0" presId="urn:microsoft.com/office/officeart/2005/8/layout/process3"/>
    <dgm:cxn modelId="{FF848AF9-39E4-4E02-AF05-03C65AE0321D}" type="presParOf" srcId="{CA7CC8D6-1664-4392-98BA-A4BF6EC33912}" destId="{CEA8A833-6D07-4273-8ED3-5255A6F980AD}" srcOrd="0" destOrd="0" presId="urn:microsoft.com/office/officeart/2005/8/layout/process3"/>
    <dgm:cxn modelId="{BC483DB7-7D2E-41A2-961E-E8A1DB5EBCD2}" type="presParOf" srcId="{F1CA1E0F-54A1-471B-9955-F1834F4406E2}" destId="{BF456F1A-A860-491F-9E32-8E79EF603F9A}" srcOrd="4" destOrd="0" presId="urn:microsoft.com/office/officeart/2005/8/layout/process3"/>
    <dgm:cxn modelId="{44A8151A-8478-4DE7-A95C-36AFD7483A65}" type="presParOf" srcId="{BF456F1A-A860-491F-9E32-8E79EF603F9A}" destId="{6A90862E-178A-40A2-B09D-BD06E17C6408}" srcOrd="0" destOrd="0" presId="urn:microsoft.com/office/officeart/2005/8/layout/process3"/>
    <dgm:cxn modelId="{7A8B500D-C438-46BF-9A2D-F9CF322FF0B3}" type="presParOf" srcId="{BF456F1A-A860-491F-9E32-8E79EF603F9A}" destId="{B85A431E-998D-4905-AA12-9118A4F10DA7}" srcOrd="1" destOrd="0" presId="urn:microsoft.com/office/officeart/2005/8/layout/process3"/>
    <dgm:cxn modelId="{15E53231-BE45-4958-AF86-22488E89A7D3}" type="presParOf" srcId="{BF456F1A-A860-491F-9E32-8E79EF603F9A}" destId="{1CCAEDD5-11AD-46F4-83E7-239E9BF4A47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741CCD-368D-4C4D-B858-053C548F34CB}" type="doc">
      <dgm:prSet loTypeId="urn:microsoft.com/office/officeart/2005/8/layout/hChevron3" loCatId="process" qsTypeId="urn:microsoft.com/office/officeart/2005/8/quickstyle/simple2" qsCatId="simple" csTypeId="urn:microsoft.com/office/officeart/2005/8/colors/colorful4" csCatId="colorful" phldr="1"/>
      <dgm:spPr/>
      <dgm:t>
        <a:bodyPr/>
        <a:lstStyle/>
        <a:p>
          <a:endParaRPr lang="tr-TR"/>
        </a:p>
      </dgm:t>
    </dgm:pt>
    <dgm:pt modelId="{2584CE39-E4D9-4E7F-AB72-E2DD887034B4}">
      <dgm:prSet phldrT="[Metin]" custT="1"/>
      <dgm:spPr/>
      <dgm:t>
        <a:bodyPr/>
        <a:lstStyle/>
        <a:p>
          <a:r>
            <a:rPr lang="tr-TR" sz="1600" b="1" dirty="0" smtClean="0">
              <a:latin typeface="Calibri" pitchFamily="34" charset="0"/>
              <a:cs typeface="Calibri" pitchFamily="34" charset="0"/>
            </a:rPr>
            <a:t>Projenin 3 + 2 yılda bitirilmesi öngörülmektedir.</a:t>
          </a:r>
          <a:endParaRPr lang="tr-TR" sz="1600" b="1" dirty="0">
            <a:latin typeface="Calibri" pitchFamily="34" charset="0"/>
            <a:cs typeface="Calibri" pitchFamily="34" charset="0"/>
          </a:endParaRPr>
        </a:p>
      </dgm:t>
    </dgm:pt>
    <dgm:pt modelId="{B554E3BD-9F60-44A3-AEEE-77ABC4AB9957}" type="parTrans" cxnId="{B357FCA7-5794-4BD8-92C7-1B13F29066DB}">
      <dgm:prSet/>
      <dgm:spPr/>
      <dgm:t>
        <a:bodyPr/>
        <a:lstStyle/>
        <a:p>
          <a:endParaRPr lang="tr-TR" sz="1600" b="1">
            <a:latin typeface="Calibri" pitchFamily="34" charset="0"/>
            <a:cs typeface="Calibri" pitchFamily="34" charset="0"/>
          </a:endParaRPr>
        </a:p>
      </dgm:t>
    </dgm:pt>
    <dgm:pt modelId="{316593D7-D368-4A50-97B7-5E6AD29B1AEA}" type="sibTrans" cxnId="{B357FCA7-5794-4BD8-92C7-1B13F29066DB}">
      <dgm:prSet/>
      <dgm:spPr/>
      <dgm:t>
        <a:bodyPr/>
        <a:lstStyle/>
        <a:p>
          <a:endParaRPr lang="tr-TR" sz="1600" b="1">
            <a:latin typeface="Calibri" pitchFamily="34" charset="0"/>
            <a:cs typeface="Calibri" pitchFamily="34" charset="0"/>
          </a:endParaRPr>
        </a:p>
      </dgm:t>
    </dgm:pt>
    <dgm:pt modelId="{21970512-0AE9-45F0-8ABB-D8A3DCED5AC3}">
      <dgm:prSet phldrT="[Metin]" custT="1"/>
      <dgm:spPr/>
      <dgm:t>
        <a:bodyPr/>
        <a:lstStyle/>
        <a:p>
          <a:r>
            <a:rPr lang="tr-TR" sz="1600" b="1" dirty="0" smtClean="0">
              <a:latin typeface="Calibri" pitchFamily="34" charset="0"/>
              <a:cs typeface="Calibri" pitchFamily="34" charset="0"/>
            </a:rPr>
            <a:t>Proje 2011 – 2014 tarihleri arasında gerçekleştirilecektir.</a:t>
          </a:r>
          <a:endParaRPr lang="tr-TR" sz="1600" b="1" dirty="0">
            <a:latin typeface="Calibri" pitchFamily="34" charset="0"/>
            <a:cs typeface="Calibri" pitchFamily="34" charset="0"/>
          </a:endParaRPr>
        </a:p>
      </dgm:t>
    </dgm:pt>
    <dgm:pt modelId="{F2BD5A6C-7FE8-4F83-968E-034870DFB052}" type="parTrans" cxnId="{9320FDA4-99D7-4A09-94FD-C4C5D663629C}">
      <dgm:prSet/>
      <dgm:spPr/>
      <dgm:t>
        <a:bodyPr/>
        <a:lstStyle/>
        <a:p>
          <a:endParaRPr lang="tr-TR" sz="1600" b="1">
            <a:latin typeface="Calibri" pitchFamily="34" charset="0"/>
            <a:cs typeface="Calibri" pitchFamily="34" charset="0"/>
          </a:endParaRPr>
        </a:p>
      </dgm:t>
    </dgm:pt>
    <dgm:pt modelId="{0E40F5B6-9B4D-4088-97DE-0DDE1D7AD589}" type="sibTrans" cxnId="{9320FDA4-99D7-4A09-94FD-C4C5D663629C}">
      <dgm:prSet/>
      <dgm:spPr/>
      <dgm:t>
        <a:bodyPr/>
        <a:lstStyle/>
        <a:p>
          <a:endParaRPr lang="tr-TR" sz="1600" b="1">
            <a:latin typeface="Calibri" pitchFamily="34" charset="0"/>
            <a:cs typeface="Calibri" pitchFamily="34" charset="0"/>
          </a:endParaRPr>
        </a:p>
      </dgm:t>
    </dgm:pt>
    <dgm:pt modelId="{69968495-9F32-4266-8082-D41F96226866}">
      <dgm:prSet phldrT="[Metin]" custT="1"/>
      <dgm:spPr/>
      <dgm:t>
        <a:bodyPr/>
        <a:lstStyle/>
        <a:p>
          <a:r>
            <a:rPr lang="tr-TR" sz="1600" b="1" dirty="0" smtClean="0">
              <a:latin typeface="Calibri" pitchFamily="34" charset="0"/>
              <a:cs typeface="Calibri" pitchFamily="34" charset="0"/>
            </a:rPr>
            <a:t>Projenin aşamalarının izlenmesi ve değerlendirilmesi yapılacaktır.</a:t>
          </a:r>
          <a:endParaRPr lang="tr-TR" sz="1600" b="1" dirty="0">
            <a:latin typeface="Calibri" pitchFamily="34" charset="0"/>
            <a:cs typeface="Calibri" pitchFamily="34" charset="0"/>
          </a:endParaRPr>
        </a:p>
      </dgm:t>
    </dgm:pt>
    <dgm:pt modelId="{12474DB0-3B42-4060-9623-3C729BF27FC2}" type="parTrans" cxnId="{481EA422-372F-4EF7-9264-511A970E4440}">
      <dgm:prSet/>
      <dgm:spPr/>
      <dgm:t>
        <a:bodyPr/>
        <a:lstStyle/>
        <a:p>
          <a:endParaRPr lang="en-US" sz="1600" b="1">
            <a:latin typeface="Calibri" pitchFamily="34" charset="0"/>
            <a:cs typeface="Calibri" pitchFamily="34" charset="0"/>
          </a:endParaRPr>
        </a:p>
      </dgm:t>
    </dgm:pt>
    <dgm:pt modelId="{BF5F00B5-1F5C-434C-A7F3-125C743E89F6}" type="sibTrans" cxnId="{481EA422-372F-4EF7-9264-511A970E4440}">
      <dgm:prSet/>
      <dgm:spPr/>
      <dgm:t>
        <a:bodyPr/>
        <a:lstStyle/>
        <a:p>
          <a:endParaRPr lang="en-US" sz="1600" b="1">
            <a:latin typeface="Calibri" pitchFamily="34" charset="0"/>
            <a:cs typeface="Calibri" pitchFamily="34" charset="0"/>
          </a:endParaRPr>
        </a:p>
      </dgm:t>
    </dgm:pt>
    <dgm:pt modelId="{8C16E4F7-AB6F-46F9-BD73-082115E1A85D}" type="pres">
      <dgm:prSet presAssocID="{3D741CCD-368D-4C4D-B858-053C548F34CB}" presName="Name0" presStyleCnt="0">
        <dgm:presLayoutVars>
          <dgm:dir/>
          <dgm:resizeHandles val="exact"/>
        </dgm:presLayoutVars>
      </dgm:prSet>
      <dgm:spPr/>
      <dgm:t>
        <a:bodyPr/>
        <a:lstStyle/>
        <a:p>
          <a:endParaRPr lang="tr-TR"/>
        </a:p>
      </dgm:t>
    </dgm:pt>
    <dgm:pt modelId="{39543213-9038-47A0-B54B-CDB579F94F5C}" type="pres">
      <dgm:prSet presAssocID="{2584CE39-E4D9-4E7F-AB72-E2DD887034B4}" presName="parTxOnly" presStyleLbl="node1" presStyleIdx="0" presStyleCnt="3">
        <dgm:presLayoutVars>
          <dgm:bulletEnabled val="1"/>
        </dgm:presLayoutVars>
      </dgm:prSet>
      <dgm:spPr/>
      <dgm:t>
        <a:bodyPr/>
        <a:lstStyle/>
        <a:p>
          <a:endParaRPr lang="tr-TR"/>
        </a:p>
      </dgm:t>
    </dgm:pt>
    <dgm:pt modelId="{1AC05490-36B9-4663-89CC-6ECD3D4681CC}" type="pres">
      <dgm:prSet presAssocID="{316593D7-D368-4A50-97B7-5E6AD29B1AEA}" presName="parSpace" presStyleCnt="0"/>
      <dgm:spPr/>
      <dgm:t>
        <a:bodyPr/>
        <a:lstStyle/>
        <a:p>
          <a:endParaRPr lang="tr-TR"/>
        </a:p>
      </dgm:t>
    </dgm:pt>
    <dgm:pt modelId="{24F93546-3B88-4014-BF9C-8D6E797564E1}" type="pres">
      <dgm:prSet presAssocID="{21970512-0AE9-45F0-8ABB-D8A3DCED5AC3}" presName="parTxOnly" presStyleLbl="node1" presStyleIdx="1" presStyleCnt="3">
        <dgm:presLayoutVars>
          <dgm:bulletEnabled val="1"/>
        </dgm:presLayoutVars>
      </dgm:prSet>
      <dgm:spPr/>
      <dgm:t>
        <a:bodyPr/>
        <a:lstStyle/>
        <a:p>
          <a:endParaRPr lang="tr-TR"/>
        </a:p>
      </dgm:t>
    </dgm:pt>
    <dgm:pt modelId="{2857DDD6-3058-4983-9F7C-A2D7A42AC038}" type="pres">
      <dgm:prSet presAssocID="{0E40F5B6-9B4D-4088-97DE-0DDE1D7AD589}" presName="parSpace" presStyleCnt="0"/>
      <dgm:spPr/>
      <dgm:t>
        <a:bodyPr/>
        <a:lstStyle/>
        <a:p>
          <a:endParaRPr lang="tr-TR"/>
        </a:p>
      </dgm:t>
    </dgm:pt>
    <dgm:pt modelId="{2F574293-F821-4774-BF6F-F009EE393262}" type="pres">
      <dgm:prSet presAssocID="{69968495-9F32-4266-8082-D41F96226866}" presName="parTxOnly" presStyleLbl="node1" presStyleIdx="2" presStyleCnt="3">
        <dgm:presLayoutVars>
          <dgm:bulletEnabled val="1"/>
        </dgm:presLayoutVars>
      </dgm:prSet>
      <dgm:spPr/>
      <dgm:t>
        <a:bodyPr/>
        <a:lstStyle/>
        <a:p>
          <a:endParaRPr lang="tr-TR"/>
        </a:p>
      </dgm:t>
    </dgm:pt>
  </dgm:ptLst>
  <dgm:cxnLst>
    <dgm:cxn modelId="{6149C797-F84B-4AB3-BF48-3E60CAD87FE4}" type="presOf" srcId="{2584CE39-E4D9-4E7F-AB72-E2DD887034B4}" destId="{39543213-9038-47A0-B54B-CDB579F94F5C}" srcOrd="0" destOrd="0" presId="urn:microsoft.com/office/officeart/2005/8/layout/hChevron3"/>
    <dgm:cxn modelId="{9320FDA4-99D7-4A09-94FD-C4C5D663629C}" srcId="{3D741CCD-368D-4C4D-B858-053C548F34CB}" destId="{21970512-0AE9-45F0-8ABB-D8A3DCED5AC3}" srcOrd="1" destOrd="0" parTransId="{F2BD5A6C-7FE8-4F83-968E-034870DFB052}" sibTransId="{0E40F5B6-9B4D-4088-97DE-0DDE1D7AD589}"/>
    <dgm:cxn modelId="{CCF066EF-E848-4805-880C-1EBC55F01D11}" type="presOf" srcId="{3D741CCD-368D-4C4D-B858-053C548F34CB}" destId="{8C16E4F7-AB6F-46F9-BD73-082115E1A85D}" srcOrd="0" destOrd="0" presId="urn:microsoft.com/office/officeart/2005/8/layout/hChevron3"/>
    <dgm:cxn modelId="{B357FCA7-5794-4BD8-92C7-1B13F29066DB}" srcId="{3D741CCD-368D-4C4D-B858-053C548F34CB}" destId="{2584CE39-E4D9-4E7F-AB72-E2DD887034B4}" srcOrd="0" destOrd="0" parTransId="{B554E3BD-9F60-44A3-AEEE-77ABC4AB9957}" sibTransId="{316593D7-D368-4A50-97B7-5E6AD29B1AEA}"/>
    <dgm:cxn modelId="{481EA422-372F-4EF7-9264-511A970E4440}" srcId="{3D741CCD-368D-4C4D-B858-053C548F34CB}" destId="{69968495-9F32-4266-8082-D41F96226866}" srcOrd="2" destOrd="0" parTransId="{12474DB0-3B42-4060-9623-3C729BF27FC2}" sibTransId="{BF5F00B5-1F5C-434C-A7F3-125C743E89F6}"/>
    <dgm:cxn modelId="{CA2F8F19-8DA2-4484-8EF9-393D54C16B26}" type="presOf" srcId="{69968495-9F32-4266-8082-D41F96226866}" destId="{2F574293-F821-4774-BF6F-F009EE393262}" srcOrd="0" destOrd="0" presId="urn:microsoft.com/office/officeart/2005/8/layout/hChevron3"/>
    <dgm:cxn modelId="{9402B06D-C841-43A2-AA87-0F93A6488D1F}" type="presOf" srcId="{21970512-0AE9-45F0-8ABB-D8A3DCED5AC3}" destId="{24F93546-3B88-4014-BF9C-8D6E797564E1}" srcOrd="0" destOrd="0" presId="urn:microsoft.com/office/officeart/2005/8/layout/hChevron3"/>
    <dgm:cxn modelId="{2E7DD2C7-2AAB-4AEE-83A3-A4D3DB30D167}" type="presParOf" srcId="{8C16E4F7-AB6F-46F9-BD73-082115E1A85D}" destId="{39543213-9038-47A0-B54B-CDB579F94F5C}" srcOrd="0" destOrd="0" presId="urn:microsoft.com/office/officeart/2005/8/layout/hChevron3"/>
    <dgm:cxn modelId="{0963182E-CB76-48F9-8381-A34ED273A178}" type="presParOf" srcId="{8C16E4F7-AB6F-46F9-BD73-082115E1A85D}" destId="{1AC05490-36B9-4663-89CC-6ECD3D4681CC}" srcOrd="1" destOrd="0" presId="urn:microsoft.com/office/officeart/2005/8/layout/hChevron3"/>
    <dgm:cxn modelId="{BCBACDEC-C45B-465E-9987-A2F6D59693CF}" type="presParOf" srcId="{8C16E4F7-AB6F-46F9-BD73-082115E1A85D}" destId="{24F93546-3B88-4014-BF9C-8D6E797564E1}" srcOrd="2" destOrd="0" presId="urn:microsoft.com/office/officeart/2005/8/layout/hChevron3"/>
    <dgm:cxn modelId="{DF4B2653-D473-4A00-B1E9-D12BB46634EE}" type="presParOf" srcId="{8C16E4F7-AB6F-46F9-BD73-082115E1A85D}" destId="{2857DDD6-3058-4983-9F7C-A2D7A42AC038}" srcOrd="3" destOrd="0" presId="urn:microsoft.com/office/officeart/2005/8/layout/hChevron3"/>
    <dgm:cxn modelId="{9B997705-2499-4715-B98D-C8759D247D07}" type="presParOf" srcId="{8C16E4F7-AB6F-46F9-BD73-082115E1A85D}" destId="{2F574293-F821-4774-BF6F-F009EE393262}" srcOrd="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62BD4B-8120-48C8-8705-CE96ECE4A5C9}" type="doc">
      <dgm:prSet loTypeId="urn:microsoft.com/office/officeart/2011/layout/TabList" loCatId="list" qsTypeId="urn:microsoft.com/office/officeart/2005/8/quickstyle/simple2" qsCatId="simple" csTypeId="urn:microsoft.com/office/officeart/2005/8/colors/colorful4" csCatId="colorful" phldr="1"/>
      <dgm:spPr/>
      <dgm:t>
        <a:bodyPr/>
        <a:lstStyle/>
        <a:p>
          <a:endParaRPr lang="tr-TR"/>
        </a:p>
      </dgm:t>
    </dgm:pt>
    <dgm:pt modelId="{B654B870-FACB-4046-94FC-AA5DAC68224B}">
      <dgm:prSet phldrT="[Text]" custT="1"/>
      <dgm:spPr/>
      <dgm:t>
        <a:bodyPr anchor="ctr"/>
        <a:lstStyle/>
        <a:p>
          <a:pPr defTabSz="711200">
            <a:lnSpc>
              <a:spcPct val="90000"/>
            </a:lnSpc>
            <a:spcBef>
              <a:spcPct val="0"/>
            </a:spcBef>
            <a:spcAft>
              <a:spcPct val="35000"/>
            </a:spcAft>
          </a:pPr>
          <a:r>
            <a:rPr lang="tr-TR" sz="1600" b="1" i="0" dirty="0" smtClean="0">
              <a:latin typeface="Calibri" pitchFamily="34" charset="0"/>
              <a:cs typeface="Calibri" pitchFamily="34" charset="0"/>
            </a:rPr>
            <a:t>Her Okula </a:t>
          </a:r>
        </a:p>
      </dgm:t>
    </dgm:pt>
    <dgm:pt modelId="{64B28E10-3AF8-4021-864D-7626307E1E62}" type="parTrans" cxnId="{1DD07473-FE80-41D6-B0AD-B906CD746BE8}">
      <dgm:prSet/>
      <dgm:spPr/>
      <dgm:t>
        <a:bodyPr/>
        <a:lstStyle/>
        <a:p>
          <a:endParaRPr lang="tr-TR" sz="1600" b="1">
            <a:latin typeface="Calibri" pitchFamily="34" charset="0"/>
            <a:cs typeface="Calibri" pitchFamily="34" charset="0"/>
          </a:endParaRPr>
        </a:p>
      </dgm:t>
    </dgm:pt>
    <dgm:pt modelId="{A2034874-7300-45AC-9C10-80C1629CA1BB}" type="sibTrans" cxnId="{1DD07473-FE80-41D6-B0AD-B906CD746BE8}">
      <dgm:prSet/>
      <dgm:spPr/>
      <dgm:t>
        <a:bodyPr/>
        <a:lstStyle/>
        <a:p>
          <a:endParaRPr lang="tr-TR" sz="1600" b="1">
            <a:latin typeface="Calibri" pitchFamily="34" charset="0"/>
            <a:cs typeface="Calibri" pitchFamily="34" charset="0"/>
          </a:endParaRPr>
        </a:p>
      </dgm:t>
    </dgm:pt>
    <dgm:pt modelId="{9E216A1C-58D0-4D09-9D42-525103D60A1C}">
      <dgm:prSet phldrT="[Text]" custT="1"/>
      <dgm:spPr/>
      <dgm:t>
        <a:bodyPr/>
        <a:lstStyle/>
        <a:p>
          <a:r>
            <a:rPr lang="tr-TR" sz="1600" b="1" dirty="0" smtClean="0">
              <a:latin typeface="Calibri" pitchFamily="34" charset="0"/>
              <a:cs typeface="Calibri" pitchFamily="34" charset="0"/>
            </a:rPr>
            <a:t>Etkileşimli Tahta</a:t>
          </a:r>
          <a:endParaRPr lang="tr-TR" sz="1600" b="1" dirty="0">
            <a:latin typeface="Calibri" pitchFamily="34" charset="0"/>
            <a:cs typeface="Calibri" pitchFamily="34" charset="0"/>
          </a:endParaRPr>
        </a:p>
      </dgm:t>
    </dgm:pt>
    <dgm:pt modelId="{575CF2AC-9DDD-48DA-BDCB-2D2E4F2FC343}" type="sibTrans" cxnId="{9669B288-B0E8-4B5C-8139-A542792CB995}">
      <dgm:prSet/>
      <dgm:spPr/>
      <dgm:t>
        <a:bodyPr/>
        <a:lstStyle/>
        <a:p>
          <a:endParaRPr lang="tr-TR" sz="1600"/>
        </a:p>
      </dgm:t>
    </dgm:pt>
    <dgm:pt modelId="{76F0D6E8-10A8-46E2-9306-2016370BEA6A}" type="parTrans" cxnId="{9669B288-B0E8-4B5C-8139-A542792CB995}">
      <dgm:prSet/>
      <dgm:spPr/>
      <dgm:t>
        <a:bodyPr/>
        <a:lstStyle/>
        <a:p>
          <a:endParaRPr lang="tr-TR" sz="1600"/>
        </a:p>
      </dgm:t>
    </dgm:pt>
    <dgm:pt modelId="{98CC243F-0A1D-4E6E-A916-6A7E23750F6E}">
      <dgm:prSet phldrT="[Text]" custT="1"/>
      <dgm:spPr/>
      <dgm:t>
        <a:bodyPr/>
        <a:lstStyle/>
        <a:p>
          <a:r>
            <a:rPr lang="tr-TR" sz="1600" b="1" dirty="0" smtClean="0">
              <a:latin typeface="Calibri" pitchFamily="34" charset="0"/>
              <a:cs typeface="Calibri" pitchFamily="34" charset="0"/>
            </a:rPr>
            <a:t>1 Adet Çok Fonksiyonlu Yazıcı </a:t>
          </a:r>
          <a:endParaRPr lang="tr-TR" sz="1600" b="1" dirty="0">
            <a:latin typeface="Calibri" pitchFamily="34" charset="0"/>
            <a:cs typeface="Calibri" pitchFamily="34" charset="0"/>
          </a:endParaRPr>
        </a:p>
      </dgm:t>
    </dgm:pt>
    <dgm:pt modelId="{C0FF7F64-8850-41DF-842A-4A838F0CAD25}" type="parTrans" cxnId="{00C029FE-6134-489D-9406-2A05694E4C23}">
      <dgm:prSet/>
      <dgm:spPr/>
      <dgm:t>
        <a:bodyPr/>
        <a:lstStyle/>
        <a:p>
          <a:endParaRPr lang="tr-TR" sz="1600"/>
        </a:p>
      </dgm:t>
    </dgm:pt>
    <dgm:pt modelId="{1E504B4E-22C7-4521-8CB1-AF1C136018AC}" type="sibTrans" cxnId="{00C029FE-6134-489D-9406-2A05694E4C23}">
      <dgm:prSet/>
      <dgm:spPr/>
      <dgm:t>
        <a:bodyPr/>
        <a:lstStyle/>
        <a:p>
          <a:endParaRPr lang="tr-TR" sz="1600"/>
        </a:p>
      </dgm:t>
    </dgm:pt>
    <dgm:pt modelId="{93641966-909D-4AA8-88DE-EA962E52BFE1}">
      <dgm:prSet phldrT="[Text]" custT="1"/>
      <dgm:spPr/>
      <dgm:t>
        <a:bodyPr/>
        <a:lstStyle/>
        <a:p>
          <a:r>
            <a:rPr lang="tr-TR" sz="1600" b="1" dirty="0" smtClean="0">
              <a:latin typeface="Calibri" pitchFamily="34" charset="0"/>
              <a:cs typeface="Calibri" pitchFamily="34" charset="0"/>
            </a:rPr>
            <a:t>E-Kitap  (Tablet Bilgisayar) </a:t>
          </a:r>
          <a:endParaRPr lang="tr-TR" sz="1600" b="1" dirty="0">
            <a:latin typeface="Calibri" pitchFamily="34" charset="0"/>
            <a:cs typeface="Calibri" pitchFamily="34" charset="0"/>
          </a:endParaRPr>
        </a:p>
      </dgm:t>
    </dgm:pt>
    <dgm:pt modelId="{C27A554C-33D6-4BF0-B9BE-7E94AF95DD69}" type="parTrans" cxnId="{5FF3771A-694F-436A-8174-41F018F2BCD6}">
      <dgm:prSet/>
      <dgm:spPr/>
      <dgm:t>
        <a:bodyPr/>
        <a:lstStyle/>
        <a:p>
          <a:endParaRPr lang="tr-TR" sz="1600"/>
        </a:p>
      </dgm:t>
    </dgm:pt>
    <dgm:pt modelId="{1758A801-6D78-4C4A-8798-8DB0391733BF}" type="sibTrans" cxnId="{5FF3771A-694F-436A-8174-41F018F2BCD6}">
      <dgm:prSet/>
      <dgm:spPr/>
      <dgm:t>
        <a:bodyPr/>
        <a:lstStyle/>
        <a:p>
          <a:endParaRPr lang="tr-TR" sz="1600"/>
        </a:p>
      </dgm:t>
    </dgm:pt>
    <dgm:pt modelId="{603FD540-BEC7-4609-87A9-B9305634E9A7}">
      <dgm:prSet phldrT="[Text]" custT="1"/>
      <dgm:spPr/>
      <dgm:t>
        <a:bodyPr/>
        <a:lstStyle/>
        <a:p>
          <a:r>
            <a:rPr lang="tr-TR" sz="1600" b="1" smtClean="0">
              <a:latin typeface="Calibri" pitchFamily="34" charset="0"/>
              <a:cs typeface="Calibri" pitchFamily="34" charset="0"/>
            </a:rPr>
            <a:t>Kablolu İnternet Bağlantısı</a:t>
          </a:r>
          <a:endParaRPr lang="tr-TR" sz="1600" b="1" dirty="0">
            <a:latin typeface="Calibri" pitchFamily="34" charset="0"/>
            <a:cs typeface="Calibri" pitchFamily="34" charset="0"/>
          </a:endParaRPr>
        </a:p>
      </dgm:t>
    </dgm:pt>
    <dgm:pt modelId="{076598F1-A0F3-4A92-8391-7367A9391ACE}" type="parTrans" cxnId="{19650824-2C47-4559-8093-26A5D644379D}">
      <dgm:prSet/>
      <dgm:spPr/>
      <dgm:t>
        <a:bodyPr/>
        <a:lstStyle/>
        <a:p>
          <a:endParaRPr lang="tr-TR" sz="1600"/>
        </a:p>
      </dgm:t>
    </dgm:pt>
    <dgm:pt modelId="{668D3BF7-E667-4F2C-B4F5-8ABF1AAAF72E}" type="sibTrans" cxnId="{19650824-2C47-4559-8093-26A5D644379D}">
      <dgm:prSet/>
      <dgm:spPr/>
      <dgm:t>
        <a:bodyPr/>
        <a:lstStyle/>
        <a:p>
          <a:endParaRPr lang="tr-TR" sz="1600"/>
        </a:p>
      </dgm:t>
    </dgm:pt>
    <dgm:pt modelId="{101419E9-AD29-4D88-9D5F-1B54E675D74F}">
      <dgm:prSet phldrT="[Text]" custT="1"/>
      <dgm:spPr/>
      <dgm:t>
        <a:bodyPr anchor="ctr"/>
        <a:lstStyle/>
        <a:p>
          <a:pPr marL="0" marR="0" indent="0" defTabSz="914400" eaLnBrk="1" fontAlgn="auto" latinLnBrk="0" hangingPunct="1">
            <a:lnSpc>
              <a:spcPct val="100000"/>
            </a:lnSpc>
            <a:spcBef>
              <a:spcPts val="0"/>
            </a:spcBef>
            <a:spcAft>
              <a:spcPts val="0"/>
            </a:spcAft>
            <a:buClrTx/>
            <a:buSzTx/>
            <a:buFontTx/>
            <a:buNone/>
            <a:tabLst/>
            <a:defRPr/>
          </a:pPr>
          <a:endParaRPr lang="tr-TR" sz="1600" b="1" smtClean="0">
            <a:latin typeface="Calibri" pitchFamily="34" charset="0"/>
            <a:cs typeface="Calibri"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tr-TR" sz="1600" b="1" smtClean="0">
              <a:latin typeface="Calibri" pitchFamily="34" charset="0"/>
              <a:cs typeface="Calibri" pitchFamily="34" charset="0"/>
            </a:rPr>
            <a:t>Her Dersliğe BT</a:t>
          </a:r>
        </a:p>
        <a:p>
          <a:pPr defTabSz="800100">
            <a:lnSpc>
              <a:spcPct val="90000"/>
            </a:lnSpc>
            <a:spcBef>
              <a:spcPct val="0"/>
            </a:spcBef>
            <a:spcAft>
              <a:spcPct val="35000"/>
            </a:spcAft>
          </a:pPr>
          <a:endParaRPr lang="tr-TR" sz="1600" b="1" dirty="0" smtClean="0">
            <a:latin typeface="Calibri" pitchFamily="34" charset="0"/>
            <a:cs typeface="Calibri" pitchFamily="34" charset="0"/>
          </a:endParaRPr>
        </a:p>
      </dgm:t>
    </dgm:pt>
    <dgm:pt modelId="{BBCE0319-DF49-4BF1-98F0-2174AC20A23C}" type="sibTrans" cxnId="{D5D1923B-16FF-46F0-B524-FE095B5AA9A0}">
      <dgm:prSet/>
      <dgm:spPr/>
      <dgm:t>
        <a:bodyPr/>
        <a:lstStyle/>
        <a:p>
          <a:endParaRPr lang="tr-TR" sz="1600"/>
        </a:p>
      </dgm:t>
    </dgm:pt>
    <dgm:pt modelId="{BD4A9BA3-785B-431C-81C0-5F1A33D83AFD}" type="parTrans" cxnId="{D5D1923B-16FF-46F0-B524-FE095B5AA9A0}">
      <dgm:prSet/>
      <dgm:spPr/>
      <dgm:t>
        <a:bodyPr/>
        <a:lstStyle/>
        <a:p>
          <a:endParaRPr lang="tr-TR" sz="1600"/>
        </a:p>
      </dgm:t>
    </dgm:pt>
    <dgm:pt modelId="{18B9D4C4-67E1-419D-8C5B-357EAFC0C8C6}">
      <dgm:prSet phldrT="[Text]" custT="1"/>
      <dgm:spPr/>
      <dgm:t>
        <a:bodyPr/>
        <a:lstStyle/>
        <a:p>
          <a:r>
            <a:rPr lang="tr-TR" sz="1600" b="1" smtClean="0">
              <a:latin typeface="Calibri" pitchFamily="34" charset="0"/>
              <a:cs typeface="Calibri" pitchFamily="34" charset="0"/>
            </a:rPr>
            <a:t>Her Öğrenciye</a:t>
          </a:r>
          <a:endParaRPr lang="tr-TR" sz="1600" b="1" dirty="0">
            <a:latin typeface="Calibri" pitchFamily="34" charset="0"/>
            <a:cs typeface="Calibri" pitchFamily="34" charset="0"/>
          </a:endParaRPr>
        </a:p>
      </dgm:t>
    </dgm:pt>
    <dgm:pt modelId="{20023B15-F3D3-4129-A527-043471BF3912}" type="parTrans" cxnId="{73A4E7DF-6EA6-433D-BBC6-5E1F00661D85}">
      <dgm:prSet/>
      <dgm:spPr/>
      <dgm:t>
        <a:bodyPr/>
        <a:lstStyle/>
        <a:p>
          <a:endParaRPr lang="tr-TR" sz="1600"/>
        </a:p>
      </dgm:t>
    </dgm:pt>
    <dgm:pt modelId="{85BF5BD4-74D1-45E7-B50C-005E7E3A854B}" type="sibTrans" cxnId="{73A4E7DF-6EA6-433D-BBC6-5E1F00661D85}">
      <dgm:prSet/>
      <dgm:spPr/>
      <dgm:t>
        <a:bodyPr/>
        <a:lstStyle/>
        <a:p>
          <a:endParaRPr lang="tr-TR" sz="1600"/>
        </a:p>
      </dgm:t>
    </dgm:pt>
    <dgm:pt modelId="{0FD81E91-3009-4C25-88FC-DE626F699974}">
      <dgm:prSet phldrT="[Text]" custT="1"/>
      <dgm:spPr/>
      <dgm:t>
        <a:bodyPr/>
        <a:lstStyle/>
        <a:p>
          <a:endParaRPr lang="tr-TR" sz="1600" b="1" dirty="0">
            <a:latin typeface="Calibri" pitchFamily="34" charset="0"/>
            <a:cs typeface="Calibri" pitchFamily="34" charset="0"/>
          </a:endParaRPr>
        </a:p>
      </dgm:t>
    </dgm:pt>
    <dgm:pt modelId="{D6B7BE5B-F5D5-46C3-9BD7-5EE482B5170C}" type="parTrans" cxnId="{C2E3E5A2-730B-48CD-BA32-CF766BC2C992}">
      <dgm:prSet/>
      <dgm:spPr/>
      <dgm:t>
        <a:bodyPr/>
        <a:lstStyle/>
        <a:p>
          <a:endParaRPr lang="tr-TR"/>
        </a:p>
      </dgm:t>
    </dgm:pt>
    <dgm:pt modelId="{84617523-985D-4363-BE86-21F31DF9E89B}" type="sibTrans" cxnId="{C2E3E5A2-730B-48CD-BA32-CF766BC2C992}">
      <dgm:prSet/>
      <dgm:spPr/>
      <dgm:t>
        <a:bodyPr/>
        <a:lstStyle/>
        <a:p>
          <a:endParaRPr lang="tr-TR"/>
        </a:p>
      </dgm:t>
    </dgm:pt>
    <dgm:pt modelId="{0017D152-D1AC-4A8C-9DA2-3750CD9899FB}">
      <dgm:prSet phldrT="[Text]" custT="1"/>
      <dgm:spPr/>
      <dgm:t>
        <a:bodyPr/>
        <a:lstStyle/>
        <a:p>
          <a:endParaRPr lang="tr-TR" sz="1600" b="1" dirty="0">
            <a:latin typeface="Calibri" pitchFamily="34" charset="0"/>
            <a:cs typeface="Calibri" pitchFamily="34" charset="0"/>
          </a:endParaRPr>
        </a:p>
      </dgm:t>
    </dgm:pt>
    <dgm:pt modelId="{10350B4C-0012-4065-9A08-50C94959EB96}" type="parTrans" cxnId="{6C1B66F0-1C59-4F53-B553-0B51AB548FD9}">
      <dgm:prSet/>
      <dgm:spPr/>
      <dgm:t>
        <a:bodyPr/>
        <a:lstStyle/>
        <a:p>
          <a:endParaRPr lang="tr-TR"/>
        </a:p>
      </dgm:t>
    </dgm:pt>
    <dgm:pt modelId="{BE1DF41A-CB56-42CB-9C26-1485C932AAB9}" type="sibTrans" cxnId="{6C1B66F0-1C59-4F53-B553-0B51AB548FD9}">
      <dgm:prSet/>
      <dgm:spPr/>
      <dgm:t>
        <a:bodyPr/>
        <a:lstStyle/>
        <a:p>
          <a:endParaRPr lang="tr-TR"/>
        </a:p>
      </dgm:t>
    </dgm:pt>
    <dgm:pt modelId="{AE2C8FC3-538E-4976-AE5C-E580570BAA8F}">
      <dgm:prSet phldrT="[Text]" custT="1"/>
      <dgm:spPr/>
      <dgm:t>
        <a:bodyPr/>
        <a:lstStyle/>
        <a:p>
          <a:endParaRPr lang="tr-TR" sz="1600" b="1" dirty="0">
            <a:latin typeface="Calibri" pitchFamily="34" charset="0"/>
            <a:cs typeface="Calibri" pitchFamily="34" charset="0"/>
          </a:endParaRPr>
        </a:p>
      </dgm:t>
    </dgm:pt>
    <dgm:pt modelId="{ED1546E2-E600-464F-A975-3F0DB6469E84}" type="parTrans" cxnId="{B3453EEB-649D-4852-BE05-238F88463C4C}">
      <dgm:prSet/>
      <dgm:spPr/>
      <dgm:t>
        <a:bodyPr/>
        <a:lstStyle/>
        <a:p>
          <a:endParaRPr lang="tr-TR"/>
        </a:p>
      </dgm:t>
    </dgm:pt>
    <dgm:pt modelId="{8F7B6975-B1CE-4839-8BD1-206D2C96F089}" type="sibTrans" cxnId="{B3453EEB-649D-4852-BE05-238F88463C4C}">
      <dgm:prSet/>
      <dgm:spPr/>
      <dgm:t>
        <a:bodyPr/>
        <a:lstStyle/>
        <a:p>
          <a:endParaRPr lang="tr-TR"/>
        </a:p>
      </dgm:t>
    </dgm:pt>
    <dgm:pt modelId="{8E03785C-BDBC-47E4-A1CA-8E0FB73F7C1E}">
      <dgm:prSet phldrT="[Text]" custT="1"/>
      <dgm:spPr/>
      <dgm:t>
        <a:bodyPr/>
        <a:lstStyle/>
        <a:p>
          <a:endParaRPr lang="tr-TR" sz="1600" b="1" dirty="0">
            <a:latin typeface="Calibri" pitchFamily="34" charset="0"/>
            <a:cs typeface="Calibri" pitchFamily="34" charset="0"/>
          </a:endParaRPr>
        </a:p>
      </dgm:t>
    </dgm:pt>
    <dgm:pt modelId="{3910EFD2-BB0C-4A97-A334-CDA16DC48DD1}" type="parTrans" cxnId="{5D3ECFD6-B7F0-43EB-A0AA-A4C9CB352D77}">
      <dgm:prSet/>
      <dgm:spPr/>
      <dgm:t>
        <a:bodyPr/>
        <a:lstStyle/>
        <a:p>
          <a:endParaRPr lang="tr-TR"/>
        </a:p>
      </dgm:t>
    </dgm:pt>
    <dgm:pt modelId="{1D45E4CC-11A6-45EB-8524-365D668A1FB0}" type="sibTrans" cxnId="{5D3ECFD6-B7F0-43EB-A0AA-A4C9CB352D77}">
      <dgm:prSet/>
      <dgm:spPr/>
      <dgm:t>
        <a:bodyPr/>
        <a:lstStyle/>
        <a:p>
          <a:endParaRPr lang="tr-TR"/>
        </a:p>
      </dgm:t>
    </dgm:pt>
    <dgm:pt modelId="{ADB593DF-0D5D-48B4-A220-5740C64F5CFE}">
      <dgm:prSet phldrT="[Text]" custT="1"/>
      <dgm:spPr/>
      <dgm:t>
        <a:bodyPr/>
        <a:lstStyle/>
        <a:p>
          <a:endParaRPr lang="tr-TR" sz="1600" b="1" dirty="0">
            <a:latin typeface="Calibri" pitchFamily="34" charset="0"/>
            <a:cs typeface="Calibri" pitchFamily="34" charset="0"/>
          </a:endParaRPr>
        </a:p>
      </dgm:t>
    </dgm:pt>
    <dgm:pt modelId="{951BDA93-1171-4246-B0F3-B6A0E868F6AB}" type="parTrans" cxnId="{B5B33D09-A8B9-41A3-BA8A-CB657F97F93B}">
      <dgm:prSet/>
      <dgm:spPr/>
      <dgm:t>
        <a:bodyPr/>
        <a:lstStyle/>
        <a:p>
          <a:endParaRPr lang="tr-TR"/>
        </a:p>
      </dgm:t>
    </dgm:pt>
    <dgm:pt modelId="{6CB6DB3F-68A5-4334-B10D-C7B9E597B0BA}" type="sibTrans" cxnId="{B5B33D09-A8B9-41A3-BA8A-CB657F97F93B}">
      <dgm:prSet/>
      <dgm:spPr/>
      <dgm:t>
        <a:bodyPr/>
        <a:lstStyle/>
        <a:p>
          <a:endParaRPr lang="tr-TR"/>
        </a:p>
      </dgm:t>
    </dgm:pt>
    <dgm:pt modelId="{EFECFCD1-B83B-4908-992E-CAA6FC125DD5}">
      <dgm:prSet phldrT="[Text]" custT="1"/>
      <dgm:spPr/>
      <dgm:t>
        <a:bodyPr/>
        <a:lstStyle/>
        <a:p>
          <a:r>
            <a:rPr lang="tr-TR" sz="1600" b="1" dirty="0" smtClean="0">
              <a:latin typeface="Calibri" pitchFamily="34" charset="0"/>
              <a:cs typeface="Calibri" pitchFamily="34" charset="0"/>
            </a:rPr>
            <a:t>Tablet Bilgisayar</a:t>
          </a:r>
          <a:endParaRPr lang="tr-TR" sz="1600" b="1" dirty="0">
            <a:latin typeface="Calibri" pitchFamily="34" charset="0"/>
            <a:cs typeface="Calibri" pitchFamily="34" charset="0"/>
          </a:endParaRPr>
        </a:p>
      </dgm:t>
    </dgm:pt>
    <dgm:pt modelId="{336B231C-B0BC-405E-8CD8-909192812C09}" type="sibTrans" cxnId="{DD2F0961-7D5E-465B-B8D6-ADC84E6E175F}">
      <dgm:prSet/>
      <dgm:spPr/>
      <dgm:t>
        <a:bodyPr/>
        <a:lstStyle/>
        <a:p>
          <a:endParaRPr lang="tr-TR"/>
        </a:p>
      </dgm:t>
    </dgm:pt>
    <dgm:pt modelId="{E088DFFC-5007-49A1-8DCB-016EEE1151BE}" type="parTrans" cxnId="{DD2F0961-7D5E-465B-B8D6-ADC84E6E175F}">
      <dgm:prSet/>
      <dgm:spPr/>
      <dgm:t>
        <a:bodyPr/>
        <a:lstStyle/>
        <a:p>
          <a:endParaRPr lang="tr-TR"/>
        </a:p>
      </dgm:t>
    </dgm:pt>
    <dgm:pt modelId="{CD187FDA-74AB-45EF-A478-A8B746DF2E3B}">
      <dgm:prSet phldrT="[Text]" custT="1"/>
      <dgm:spPr/>
      <dgm:t>
        <a:bodyPr/>
        <a:lstStyle/>
        <a:p>
          <a:endParaRPr lang="tr-TR" sz="1600" b="1" dirty="0">
            <a:latin typeface="Calibri" pitchFamily="34" charset="0"/>
            <a:cs typeface="Calibri" pitchFamily="34" charset="0"/>
          </a:endParaRPr>
        </a:p>
      </dgm:t>
    </dgm:pt>
    <dgm:pt modelId="{1C969CE5-E7EA-4F69-9BA5-03DCD415CECC}" type="sibTrans" cxnId="{74C1D7B2-6CB6-4FAF-B964-BFD75ECBDC83}">
      <dgm:prSet/>
      <dgm:spPr/>
      <dgm:t>
        <a:bodyPr/>
        <a:lstStyle/>
        <a:p>
          <a:endParaRPr lang="tr-TR"/>
        </a:p>
      </dgm:t>
    </dgm:pt>
    <dgm:pt modelId="{CC2084B8-B9F5-4271-A44A-1C1F208E559B}" type="parTrans" cxnId="{74C1D7B2-6CB6-4FAF-B964-BFD75ECBDC83}">
      <dgm:prSet/>
      <dgm:spPr/>
      <dgm:t>
        <a:bodyPr/>
        <a:lstStyle/>
        <a:p>
          <a:endParaRPr lang="tr-TR"/>
        </a:p>
      </dgm:t>
    </dgm:pt>
    <dgm:pt modelId="{0A6D9BF7-6AC3-4170-AFC4-7FF0DCBB1DD5}">
      <dgm:prSet phldrT="[Text]" custT="1"/>
      <dgm:spPr/>
      <dgm:t>
        <a:bodyPr anchor="ctr"/>
        <a:lstStyle/>
        <a:p>
          <a:pPr marL="0" marR="0" indent="0" defTabSz="914400" eaLnBrk="1" fontAlgn="auto" latinLnBrk="0" hangingPunct="1">
            <a:lnSpc>
              <a:spcPct val="100000"/>
            </a:lnSpc>
            <a:spcBef>
              <a:spcPts val="600"/>
            </a:spcBef>
            <a:spcAft>
              <a:spcPts val="0"/>
            </a:spcAft>
            <a:buClrTx/>
            <a:buSzTx/>
            <a:buFontTx/>
            <a:buNone/>
            <a:tabLst/>
            <a:defRPr/>
          </a:pPr>
          <a:r>
            <a:rPr lang="tr-TR" sz="1600" b="1" smtClean="0">
              <a:latin typeface="Calibri" pitchFamily="34" charset="0"/>
              <a:cs typeface="Calibri" pitchFamily="34" charset="0"/>
            </a:rPr>
            <a:t>  Her Öğretmene</a:t>
          </a:r>
          <a:endParaRPr lang="tr-TR" sz="1600" b="1" dirty="0">
            <a:latin typeface="Calibri" pitchFamily="34" charset="0"/>
            <a:cs typeface="Calibri" pitchFamily="34" charset="0"/>
          </a:endParaRPr>
        </a:p>
      </dgm:t>
    </dgm:pt>
    <dgm:pt modelId="{1895D5FB-F24A-4C36-9C44-6B8EF038D980}" type="sibTrans" cxnId="{3B335DA3-2DAD-4250-9F5B-D834349C626B}">
      <dgm:prSet/>
      <dgm:spPr/>
      <dgm:t>
        <a:bodyPr/>
        <a:lstStyle/>
        <a:p>
          <a:endParaRPr lang="tr-TR" sz="1600" b="1">
            <a:latin typeface="Calibri" pitchFamily="34" charset="0"/>
            <a:cs typeface="Calibri" pitchFamily="34" charset="0"/>
          </a:endParaRPr>
        </a:p>
      </dgm:t>
    </dgm:pt>
    <dgm:pt modelId="{59D198BB-FD2D-44B3-A2E2-B51ABD5861B6}" type="parTrans" cxnId="{3B335DA3-2DAD-4250-9F5B-D834349C626B}">
      <dgm:prSet/>
      <dgm:spPr/>
      <dgm:t>
        <a:bodyPr/>
        <a:lstStyle/>
        <a:p>
          <a:endParaRPr lang="tr-TR" sz="1600" b="1">
            <a:latin typeface="Calibri" pitchFamily="34" charset="0"/>
            <a:cs typeface="Calibri" pitchFamily="34" charset="0"/>
          </a:endParaRPr>
        </a:p>
      </dgm:t>
    </dgm:pt>
    <dgm:pt modelId="{F4D15A36-BD3D-49B8-918C-C1CECE5578DC}">
      <dgm:prSet phldrT="[Text]" custT="1"/>
      <dgm:spPr/>
      <dgm:t>
        <a:bodyPr/>
        <a:lstStyle/>
        <a:p>
          <a:endParaRPr lang="tr-TR" sz="1600" b="1" dirty="0">
            <a:latin typeface="Calibri" pitchFamily="34" charset="0"/>
            <a:cs typeface="Calibri" pitchFamily="34" charset="0"/>
          </a:endParaRPr>
        </a:p>
      </dgm:t>
    </dgm:pt>
    <dgm:pt modelId="{C35E3F90-A52D-4D2A-9046-69BD02CC6648}" type="parTrans" cxnId="{790DB14C-A1D8-44E0-996E-BBD70278AF2C}">
      <dgm:prSet/>
      <dgm:spPr/>
      <dgm:t>
        <a:bodyPr/>
        <a:lstStyle/>
        <a:p>
          <a:endParaRPr lang="tr-TR"/>
        </a:p>
      </dgm:t>
    </dgm:pt>
    <dgm:pt modelId="{20049EF0-7888-4938-910F-FB1222C0A758}" type="sibTrans" cxnId="{790DB14C-A1D8-44E0-996E-BBD70278AF2C}">
      <dgm:prSet/>
      <dgm:spPr/>
      <dgm:t>
        <a:bodyPr/>
        <a:lstStyle/>
        <a:p>
          <a:endParaRPr lang="tr-TR"/>
        </a:p>
      </dgm:t>
    </dgm:pt>
    <dgm:pt modelId="{7E0D52A0-5BB9-4B48-8838-A0F8547031D5}">
      <dgm:prSet phldrT="[Text]" custT="1"/>
      <dgm:spPr/>
      <dgm:t>
        <a:bodyPr/>
        <a:lstStyle/>
        <a:p>
          <a:endParaRPr lang="tr-TR" sz="1600" b="1" dirty="0">
            <a:latin typeface="Calibri" pitchFamily="34" charset="0"/>
            <a:cs typeface="Calibri" pitchFamily="34" charset="0"/>
          </a:endParaRPr>
        </a:p>
      </dgm:t>
    </dgm:pt>
    <dgm:pt modelId="{62694788-1352-44A1-8D18-12DE1E3AEAE0}" type="sibTrans" cxnId="{974F1222-BE83-47E6-BC8D-5498A6777890}">
      <dgm:prSet/>
      <dgm:spPr/>
      <dgm:t>
        <a:bodyPr/>
        <a:lstStyle/>
        <a:p>
          <a:endParaRPr lang="tr-TR"/>
        </a:p>
      </dgm:t>
    </dgm:pt>
    <dgm:pt modelId="{D59EDACA-0CC6-4342-A2DA-41B87460F1EF}" type="parTrans" cxnId="{974F1222-BE83-47E6-BC8D-5498A6777890}">
      <dgm:prSet/>
      <dgm:spPr/>
      <dgm:t>
        <a:bodyPr/>
        <a:lstStyle/>
        <a:p>
          <a:endParaRPr lang="tr-TR"/>
        </a:p>
      </dgm:t>
    </dgm:pt>
    <dgm:pt modelId="{7075D239-2E36-413A-9073-E58112BC5FD0}" type="pres">
      <dgm:prSet presAssocID="{7F62BD4B-8120-48C8-8705-CE96ECE4A5C9}" presName="Name0" presStyleCnt="0">
        <dgm:presLayoutVars>
          <dgm:chMax/>
          <dgm:chPref val="3"/>
          <dgm:dir/>
          <dgm:animOne val="branch"/>
          <dgm:animLvl val="lvl"/>
        </dgm:presLayoutVars>
      </dgm:prSet>
      <dgm:spPr/>
      <dgm:t>
        <a:bodyPr/>
        <a:lstStyle/>
        <a:p>
          <a:endParaRPr lang="tr-TR"/>
        </a:p>
      </dgm:t>
    </dgm:pt>
    <dgm:pt modelId="{4E856A98-1021-46E1-BA6F-4780D6F81C1A}" type="pres">
      <dgm:prSet presAssocID="{B654B870-FACB-4046-94FC-AA5DAC68224B}" presName="composite" presStyleCnt="0"/>
      <dgm:spPr/>
      <dgm:t>
        <a:bodyPr/>
        <a:lstStyle/>
        <a:p>
          <a:endParaRPr lang="tr-TR"/>
        </a:p>
      </dgm:t>
    </dgm:pt>
    <dgm:pt modelId="{A32C00B0-A27E-4B74-AF8D-009993DB1BA7}" type="pres">
      <dgm:prSet presAssocID="{B654B870-FACB-4046-94FC-AA5DAC68224B}" presName="FirstChild" presStyleLbl="revTx" presStyleIdx="0" presStyleCnt="8">
        <dgm:presLayoutVars>
          <dgm:chMax val="0"/>
          <dgm:chPref val="0"/>
          <dgm:bulletEnabled val="1"/>
        </dgm:presLayoutVars>
      </dgm:prSet>
      <dgm:spPr/>
      <dgm:t>
        <a:bodyPr/>
        <a:lstStyle/>
        <a:p>
          <a:endParaRPr lang="tr-TR"/>
        </a:p>
      </dgm:t>
    </dgm:pt>
    <dgm:pt modelId="{4700D88D-D176-4388-A61C-695B38BF39F1}" type="pres">
      <dgm:prSet presAssocID="{B654B870-FACB-4046-94FC-AA5DAC68224B}" presName="Parent" presStyleLbl="alignNode1" presStyleIdx="0" presStyleCnt="4" custScaleX="154176">
        <dgm:presLayoutVars>
          <dgm:chMax val="3"/>
          <dgm:chPref val="3"/>
          <dgm:bulletEnabled val="1"/>
        </dgm:presLayoutVars>
      </dgm:prSet>
      <dgm:spPr/>
      <dgm:t>
        <a:bodyPr/>
        <a:lstStyle/>
        <a:p>
          <a:endParaRPr lang="tr-TR"/>
        </a:p>
      </dgm:t>
    </dgm:pt>
    <dgm:pt modelId="{8030580A-0DB4-478B-BDC2-50643DA34FA0}" type="pres">
      <dgm:prSet presAssocID="{B654B870-FACB-4046-94FC-AA5DAC68224B}" presName="Accent" presStyleLbl="parChTrans1D1" presStyleIdx="0" presStyleCnt="4"/>
      <dgm:spPr/>
      <dgm:t>
        <a:bodyPr/>
        <a:lstStyle/>
        <a:p>
          <a:endParaRPr lang="tr-TR"/>
        </a:p>
      </dgm:t>
    </dgm:pt>
    <dgm:pt modelId="{C1C546AB-A6E7-4FF8-9224-D0240BE67C16}" type="pres">
      <dgm:prSet presAssocID="{B654B870-FACB-4046-94FC-AA5DAC68224B}" presName="Child" presStyleLbl="revTx" presStyleIdx="1" presStyleCnt="8">
        <dgm:presLayoutVars>
          <dgm:chMax val="0"/>
          <dgm:chPref val="0"/>
          <dgm:bulletEnabled val="1"/>
        </dgm:presLayoutVars>
      </dgm:prSet>
      <dgm:spPr/>
      <dgm:t>
        <a:bodyPr/>
        <a:lstStyle/>
        <a:p>
          <a:endParaRPr lang="tr-TR"/>
        </a:p>
      </dgm:t>
    </dgm:pt>
    <dgm:pt modelId="{81A70D25-E872-469E-8B69-C205D0934D0A}" type="pres">
      <dgm:prSet presAssocID="{A2034874-7300-45AC-9C10-80C1629CA1BB}" presName="sibTrans" presStyleCnt="0"/>
      <dgm:spPr/>
      <dgm:t>
        <a:bodyPr/>
        <a:lstStyle/>
        <a:p>
          <a:endParaRPr lang="tr-TR"/>
        </a:p>
      </dgm:t>
    </dgm:pt>
    <dgm:pt modelId="{144CC3E9-67AF-483A-AF33-8DC626227B0D}" type="pres">
      <dgm:prSet presAssocID="{101419E9-AD29-4D88-9D5F-1B54E675D74F}" presName="composite" presStyleCnt="0"/>
      <dgm:spPr/>
      <dgm:t>
        <a:bodyPr/>
        <a:lstStyle/>
        <a:p>
          <a:endParaRPr lang="tr-TR"/>
        </a:p>
      </dgm:t>
    </dgm:pt>
    <dgm:pt modelId="{241214AB-47A0-476B-BF0D-5114D8992B3C}" type="pres">
      <dgm:prSet presAssocID="{101419E9-AD29-4D88-9D5F-1B54E675D74F}" presName="FirstChild" presStyleLbl="revTx" presStyleIdx="2" presStyleCnt="8">
        <dgm:presLayoutVars>
          <dgm:chMax val="0"/>
          <dgm:chPref val="0"/>
          <dgm:bulletEnabled val="1"/>
        </dgm:presLayoutVars>
      </dgm:prSet>
      <dgm:spPr/>
      <dgm:t>
        <a:bodyPr/>
        <a:lstStyle/>
        <a:p>
          <a:endParaRPr lang="tr-TR"/>
        </a:p>
      </dgm:t>
    </dgm:pt>
    <dgm:pt modelId="{E6C3ECD6-31A0-4EEE-B3F1-748350AA4295}" type="pres">
      <dgm:prSet presAssocID="{101419E9-AD29-4D88-9D5F-1B54E675D74F}" presName="Parent" presStyleLbl="alignNode1" presStyleIdx="1" presStyleCnt="4" custScaleX="154176">
        <dgm:presLayoutVars>
          <dgm:chMax val="3"/>
          <dgm:chPref val="3"/>
          <dgm:bulletEnabled val="1"/>
        </dgm:presLayoutVars>
      </dgm:prSet>
      <dgm:spPr/>
      <dgm:t>
        <a:bodyPr/>
        <a:lstStyle/>
        <a:p>
          <a:endParaRPr lang="tr-TR"/>
        </a:p>
      </dgm:t>
    </dgm:pt>
    <dgm:pt modelId="{114AD8FC-2A43-47B9-891A-75F619966792}" type="pres">
      <dgm:prSet presAssocID="{101419E9-AD29-4D88-9D5F-1B54E675D74F}" presName="Accent" presStyleLbl="parChTrans1D1" presStyleIdx="1" presStyleCnt="4"/>
      <dgm:spPr/>
      <dgm:t>
        <a:bodyPr/>
        <a:lstStyle/>
        <a:p>
          <a:endParaRPr lang="tr-TR"/>
        </a:p>
      </dgm:t>
    </dgm:pt>
    <dgm:pt modelId="{CE70E315-CAC6-4FE1-A05A-4ADD4A738681}" type="pres">
      <dgm:prSet presAssocID="{101419E9-AD29-4D88-9D5F-1B54E675D74F}" presName="Child" presStyleLbl="revTx" presStyleIdx="3" presStyleCnt="8">
        <dgm:presLayoutVars>
          <dgm:chMax val="0"/>
          <dgm:chPref val="0"/>
          <dgm:bulletEnabled val="1"/>
        </dgm:presLayoutVars>
      </dgm:prSet>
      <dgm:spPr/>
      <dgm:t>
        <a:bodyPr/>
        <a:lstStyle/>
        <a:p>
          <a:endParaRPr lang="tr-TR"/>
        </a:p>
      </dgm:t>
    </dgm:pt>
    <dgm:pt modelId="{24E3B5F4-F944-47BB-9671-DB0D3DCD5E98}" type="pres">
      <dgm:prSet presAssocID="{BBCE0319-DF49-4BF1-98F0-2174AC20A23C}" presName="sibTrans" presStyleCnt="0"/>
      <dgm:spPr/>
      <dgm:t>
        <a:bodyPr/>
        <a:lstStyle/>
        <a:p>
          <a:endParaRPr lang="tr-TR"/>
        </a:p>
      </dgm:t>
    </dgm:pt>
    <dgm:pt modelId="{39F7CC79-D334-44B6-AD09-DE3EE8846FED}" type="pres">
      <dgm:prSet presAssocID="{0A6D9BF7-6AC3-4170-AFC4-7FF0DCBB1DD5}" presName="composite" presStyleCnt="0"/>
      <dgm:spPr/>
      <dgm:t>
        <a:bodyPr/>
        <a:lstStyle/>
        <a:p>
          <a:endParaRPr lang="tr-TR"/>
        </a:p>
      </dgm:t>
    </dgm:pt>
    <dgm:pt modelId="{FCA60D59-B907-463E-BFB5-09FAAE2490CA}" type="pres">
      <dgm:prSet presAssocID="{0A6D9BF7-6AC3-4170-AFC4-7FF0DCBB1DD5}" presName="FirstChild" presStyleLbl="revTx" presStyleIdx="4" presStyleCnt="8">
        <dgm:presLayoutVars>
          <dgm:chMax val="0"/>
          <dgm:chPref val="0"/>
          <dgm:bulletEnabled val="1"/>
        </dgm:presLayoutVars>
      </dgm:prSet>
      <dgm:spPr/>
      <dgm:t>
        <a:bodyPr/>
        <a:lstStyle/>
        <a:p>
          <a:endParaRPr lang="tr-TR"/>
        </a:p>
      </dgm:t>
    </dgm:pt>
    <dgm:pt modelId="{420108A4-F112-41F0-8091-8E17F7AF7E1F}" type="pres">
      <dgm:prSet presAssocID="{0A6D9BF7-6AC3-4170-AFC4-7FF0DCBB1DD5}" presName="Parent" presStyleLbl="alignNode1" presStyleIdx="2" presStyleCnt="4" custScaleX="154176">
        <dgm:presLayoutVars>
          <dgm:chMax val="3"/>
          <dgm:chPref val="3"/>
          <dgm:bulletEnabled val="1"/>
        </dgm:presLayoutVars>
      </dgm:prSet>
      <dgm:spPr/>
      <dgm:t>
        <a:bodyPr/>
        <a:lstStyle/>
        <a:p>
          <a:endParaRPr lang="tr-TR"/>
        </a:p>
      </dgm:t>
    </dgm:pt>
    <dgm:pt modelId="{ED8BE9F2-875E-4BAB-8B28-7BD4CBCD8883}" type="pres">
      <dgm:prSet presAssocID="{0A6D9BF7-6AC3-4170-AFC4-7FF0DCBB1DD5}" presName="Accent" presStyleLbl="parChTrans1D1" presStyleIdx="2" presStyleCnt="4"/>
      <dgm:spPr/>
      <dgm:t>
        <a:bodyPr/>
        <a:lstStyle/>
        <a:p>
          <a:endParaRPr lang="tr-TR"/>
        </a:p>
      </dgm:t>
    </dgm:pt>
    <dgm:pt modelId="{599FF713-858E-4C21-9772-D1585DAAA8CA}" type="pres">
      <dgm:prSet presAssocID="{0A6D9BF7-6AC3-4170-AFC4-7FF0DCBB1DD5}" presName="Child" presStyleLbl="revTx" presStyleIdx="5" presStyleCnt="8">
        <dgm:presLayoutVars>
          <dgm:chMax val="0"/>
          <dgm:chPref val="0"/>
          <dgm:bulletEnabled val="1"/>
        </dgm:presLayoutVars>
      </dgm:prSet>
      <dgm:spPr/>
      <dgm:t>
        <a:bodyPr/>
        <a:lstStyle/>
        <a:p>
          <a:endParaRPr lang="tr-TR"/>
        </a:p>
      </dgm:t>
    </dgm:pt>
    <dgm:pt modelId="{14C02500-2171-4FE5-AE0A-2B7E7847968E}" type="pres">
      <dgm:prSet presAssocID="{1895D5FB-F24A-4C36-9C44-6B8EF038D980}" presName="sibTrans" presStyleCnt="0"/>
      <dgm:spPr/>
      <dgm:t>
        <a:bodyPr/>
        <a:lstStyle/>
        <a:p>
          <a:endParaRPr lang="tr-TR"/>
        </a:p>
      </dgm:t>
    </dgm:pt>
    <dgm:pt modelId="{E97DEB90-6E85-481A-8A79-382193E73BBD}" type="pres">
      <dgm:prSet presAssocID="{18B9D4C4-67E1-419D-8C5B-357EAFC0C8C6}" presName="composite" presStyleCnt="0"/>
      <dgm:spPr/>
      <dgm:t>
        <a:bodyPr/>
        <a:lstStyle/>
        <a:p>
          <a:endParaRPr lang="tr-TR"/>
        </a:p>
      </dgm:t>
    </dgm:pt>
    <dgm:pt modelId="{6464A716-5C46-445F-B6FC-A3E807D06BFF}" type="pres">
      <dgm:prSet presAssocID="{18B9D4C4-67E1-419D-8C5B-357EAFC0C8C6}" presName="FirstChild" presStyleLbl="revTx" presStyleIdx="6" presStyleCnt="8">
        <dgm:presLayoutVars>
          <dgm:chMax val="0"/>
          <dgm:chPref val="0"/>
          <dgm:bulletEnabled val="1"/>
        </dgm:presLayoutVars>
      </dgm:prSet>
      <dgm:spPr/>
      <dgm:t>
        <a:bodyPr/>
        <a:lstStyle/>
        <a:p>
          <a:endParaRPr lang="tr-TR"/>
        </a:p>
      </dgm:t>
    </dgm:pt>
    <dgm:pt modelId="{90AFB437-7B62-46C5-9175-9855CE31AC09}" type="pres">
      <dgm:prSet presAssocID="{18B9D4C4-67E1-419D-8C5B-357EAFC0C8C6}" presName="Parent" presStyleLbl="alignNode1" presStyleIdx="3" presStyleCnt="4" custScaleX="154176">
        <dgm:presLayoutVars>
          <dgm:chMax val="3"/>
          <dgm:chPref val="3"/>
          <dgm:bulletEnabled val="1"/>
        </dgm:presLayoutVars>
      </dgm:prSet>
      <dgm:spPr/>
      <dgm:t>
        <a:bodyPr/>
        <a:lstStyle/>
        <a:p>
          <a:endParaRPr lang="tr-TR"/>
        </a:p>
      </dgm:t>
    </dgm:pt>
    <dgm:pt modelId="{37B2277C-3F56-4936-80BA-78B40966DF9E}" type="pres">
      <dgm:prSet presAssocID="{18B9D4C4-67E1-419D-8C5B-357EAFC0C8C6}" presName="Accent" presStyleLbl="parChTrans1D1" presStyleIdx="3" presStyleCnt="4"/>
      <dgm:spPr/>
      <dgm:t>
        <a:bodyPr/>
        <a:lstStyle/>
        <a:p>
          <a:endParaRPr lang="tr-TR"/>
        </a:p>
      </dgm:t>
    </dgm:pt>
    <dgm:pt modelId="{0716E0A6-A56E-42DD-86B2-F2C0F0C27597}" type="pres">
      <dgm:prSet presAssocID="{18B9D4C4-67E1-419D-8C5B-357EAFC0C8C6}" presName="Child" presStyleLbl="revTx" presStyleIdx="7" presStyleCnt="8">
        <dgm:presLayoutVars>
          <dgm:chMax val="0"/>
          <dgm:chPref val="0"/>
          <dgm:bulletEnabled val="1"/>
        </dgm:presLayoutVars>
      </dgm:prSet>
      <dgm:spPr/>
      <dgm:t>
        <a:bodyPr/>
        <a:lstStyle/>
        <a:p>
          <a:endParaRPr lang="tr-TR"/>
        </a:p>
      </dgm:t>
    </dgm:pt>
  </dgm:ptLst>
  <dgm:cxnLst>
    <dgm:cxn modelId="{DD2F0961-7D5E-465B-B8D6-ADC84E6E175F}" srcId="{0A6D9BF7-6AC3-4170-AFC4-7FF0DCBB1DD5}" destId="{EFECFCD1-B83B-4908-992E-CAA6FC125DD5}" srcOrd="2" destOrd="0" parTransId="{E088DFFC-5007-49A1-8DCB-016EEE1151BE}" sibTransId="{336B231C-B0BC-405E-8CD8-909192812C09}"/>
    <dgm:cxn modelId="{D7425A44-C527-4473-A1DC-5E863E132DF1}" type="presOf" srcId="{EFECFCD1-B83B-4908-992E-CAA6FC125DD5}" destId="{599FF713-858E-4C21-9772-D1585DAAA8CA}" srcOrd="0" destOrd="1" presId="urn:microsoft.com/office/officeart/2011/layout/TabList"/>
    <dgm:cxn modelId="{974F1222-BE83-47E6-BC8D-5498A6777890}" srcId="{B654B870-FACB-4046-94FC-AA5DAC68224B}" destId="{7E0D52A0-5BB9-4B48-8838-A0F8547031D5}" srcOrd="0" destOrd="0" parTransId="{D59EDACA-0CC6-4342-A2DA-41B87460F1EF}" sibTransId="{62694788-1352-44A1-8D18-12DE1E3AEAE0}"/>
    <dgm:cxn modelId="{675C81E0-70D0-43BD-8E7B-DBBDC035E0A1}" type="presOf" srcId="{AE2C8FC3-538E-4976-AE5C-E580570BAA8F}" destId="{0716E0A6-A56E-42DD-86B2-F2C0F0C27597}" srcOrd="0" destOrd="0" presId="urn:microsoft.com/office/officeart/2011/layout/TabList"/>
    <dgm:cxn modelId="{DA8DBDE4-3DCE-4137-A3CD-11D428E14BB3}" type="presOf" srcId="{ADB593DF-0D5D-48B4-A220-5740C64F5CFE}" destId="{CE70E315-CAC6-4FE1-A05A-4ADD4A738681}" srcOrd="0" destOrd="0" presId="urn:microsoft.com/office/officeart/2011/layout/TabList"/>
    <dgm:cxn modelId="{3B335DA3-2DAD-4250-9F5B-D834349C626B}" srcId="{7F62BD4B-8120-48C8-8705-CE96ECE4A5C9}" destId="{0A6D9BF7-6AC3-4170-AFC4-7FF0DCBB1DD5}" srcOrd="2" destOrd="0" parTransId="{59D198BB-FD2D-44B3-A2E2-B51ABD5861B6}" sibTransId="{1895D5FB-F24A-4C36-9C44-6B8EF038D980}"/>
    <dgm:cxn modelId="{9C343EA9-17AB-46D0-9814-7117A938A34E}" type="presOf" srcId="{0017D152-D1AC-4A8C-9DA2-3750CD9899FB}" destId="{6464A716-5C46-445F-B6FC-A3E807D06BFF}" srcOrd="0" destOrd="0" presId="urn:microsoft.com/office/officeart/2011/layout/TabList"/>
    <dgm:cxn modelId="{C2E3E5A2-730B-48CD-BA32-CF766BC2C992}" srcId="{101419E9-AD29-4D88-9D5F-1B54E675D74F}" destId="{0FD81E91-3009-4C25-88FC-DE626F699974}" srcOrd="0" destOrd="0" parTransId="{D6B7BE5B-F5D5-46C3-9BD7-5EE482B5170C}" sibTransId="{84617523-985D-4363-BE86-21F31DF9E89B}"/>
    <dgm:cxn modelId="{AA0C3C98-9420-4E31-BB58-44E1DAAE042C}" type="presOf" srcId="{0A6D9BF7-6AC3-4170-AFC4-7FF0DCBB1DD5}" destId="{420108A4-F112-41F0-8091-8E17F7AF7E1F}" srcOrd="0" destOrd="0" presId="urn:microsoft.com/office/officeart/2011/layout/TabList"/>
    <dgm:cxn modelId="{C74D393C-B874-4BDC-889D-C50963203B0B}" type="presOf" srcId="{93641966-909D-4AA8-88DE-EA962E52BFE1}" destId="{0716E0A6-A56E-42DD-86B2-F2C0F0C27597}" srcOrd="0" destOrd="1" presId="urn:microsoft.com/office/officeart/2011/layout/TabList"/>
    <dgm:cxn modelId="{C1397313-B8F7-4FB8-84A4-807F9211B9BB}" type="presOf" srcId="{F4D15A36-BD3D-49B8-918C-C1CECE5578DC}" destId="{599FF713-858E-4C21-9772-D1585DAAA8CA}" srcOrd="0" destOrd="0" presId="urn:microsoft.com/office/officeart/2011/layout/TabList"/>
    <dgm:cxn modelId="{D5D1923B-16FF-46F0-B524-FE095B5AA9A0}" srcId="{7F62BD4B-8120-48C8-8705-CE96ECE4A5C9}" destId="{101419E9-AD29-4D88-9D5F-1B54E675D74F}" srcOrd="1" destOrd="0" parTransId="{BD4A9BA3-785B-431C-81C0-5F1A33D83AFD}" sibTransId="{BBCE0319-DF49-4BF1-98F0-2174AC20A23C}"/>
    <dgm:cxn modelId="{7C1DE48D-CC3F-4F77-94A6-876286D37BE3}" type="presOf" srcId="{CD187FDA-74AB-45EF-A478-A8B746DF2E3B}" destId="{FCA60D59-B907-463E-BFB5-09FAAE2490CA}" srcOrd="0" destOrd="0" presId="urn:microsoft.com/office/officeart/2011/layout/TabList"/>
    <dgm:cxn modelId="{B57DA928-6F1C-469D-B3AF-A615F5134764}" type="presOf" srcId="{98CC243F-0A1D-4E6E-A916-6A7E23750F6E}" destId="{C1C546AB-A6E7-4FF8-9224-D0240BE67C16}" srcOrd="0" destOrd="1" presId="urn:microsoft.com/office/officeart/2011/layout/TabList"/>
    <dgm:cxn modelId="{5D3ECFD6-B7F0-43EB-A0AA-A4C9CB352D77}" srcId="{B654B870-FACB-4046-94FC-AA5DAC68224B}" destId="{8E03785C-BDBC-47E4-A1CA-8E0FB73F7C1E}" srcOrd="1" destOrd="0" parTransId="{3910EFD2-BB0C-4A97-A334-CDA16DC48DD1}" sibTransId="{1D45E4CC-11A6-45EB-8524-365D668A1FB0}"/>
    <dgm:cxn modelId="{74C1D7B2-6CB6-4FAF-B964-BFD75ECBDC83}" srcId="{0A6D9BF7-6AC3-4170-AFC4-7FF0DCBB1DD5}" destId="{CD187FDA-74AB-45EF-A478-A8B746DF2E3B}" srcOrd="0" destOrd="0" parTransId="{CC2084B8-B9F5-4271-A44A-1C1F208E559B}" sibTransId="{1C969CE5-E7EA-4F69-9BA5-03DCD415CECC}"/>
    <dgm:cxn modelId="{C7261009-79DB-4D26-8D5A-7D0F5650A594}" type="presOf" srcId="{7F62BD4B-8120-48C8-8705-CE96ECE4A5C9}" destId="{7075D239-2E36-413A-9073-E58112BC5FD0}" srcOrd="0" destOrd="0" presId="urn:microsoft.com/office/officeart/2011/layout/TabList"/>
    <dgm:cxn modelId="{73A4E7DF-6EA6-433D-BBC6-5E1F00661D85}" srcId="{7F62BD4B-8120-48C8-8705-CE96ECE4A5C9}" destId="{18B9D4C4-67E1-419D-8C5B-357EAFC0C8C6}" srcOrd="3" destOrd="0" parTransId="{20023B15-F3D3-4129-A527-043471BF3912}" sibTransId="{85BF5BD4-74D1-45E7-B50C-005E7E3A854B}"/>
    <dgm:cxn modelId="{00C029FE-6134-489D-9406-2A05694E4C23}" srcId="{B654B870-FACB-4046-94FC-AA5DAC68224B}" destId="{98CC243F-0A1D-4E6E-A916-6A7E23750F6E}" srcOrd="2" destOrd="0" parTransId="{C0FF7F64-8850-41DF-842A-4A838F0CAD25}" sibTransId="{1E504B4E-22C7-4521-8CB1-AF1C136018AC}"/>
    <dgm:cxn modelId="{BBA70C7D-9043-41F7-9DF5-47D64E81D7AA}" type="presOf" srcId="{B654B870-FACB-4046-94FC-AA5DAC68224B}" destId="{4700D88D-D176-4388-A61C-695B38BF39F1}" srcOrd="0" destOrd="0" presId="urn:microsoft.com/office/officeart/2011/layout/TabList"/>
    <dgm:cxn modelId="{F4E28B79-5E4F-4DA4-ABCC-D7BB1EC58047}" type="presOf" srcId="{7E0D52A0-5BB9-4B48-8838-A0F8547031D5}" destId="{A32C00B0-A27E-4B74-AF8D-009993DB1BA7}" srcOrd="0" destOrd="0" presId="urn:microsoft.com/office/officeart/2011/layout/TabList"/>
    <dgm:cxn modelId="{B3453EEB-649D-4852-BE05-238F88463C4C}" srcId="{18B9D4C4-67E1-419D-8C5B-357EAFC0C8C6}" destId="{AE2C8FC3-538E-4976-AE5C-E580570BAA8F}" srcOrd="1" destOrd="0" parTransId="{ED1546E2-E600-464F-A975-3F0DB6469E84}" sibTransId="{8F7B6975-B1CE-4839-8BD1-206D2C96F089}"/>
    <dgm:cxn modelId="{19650824-2C47-4559-8093-26A5D644379D}" srcId="{101419E9-AD29-4D88-9D5F-1B54E675D74F}" destId="{603FD540-BEC7-4609-87A9-B9305634E9A7}" srcOrd="3" destOrd="0" parTransId="{076598F1-A0F3-4A92-8391-7367A9391ACE}" sibTransId="{668D3BF7-E667-4F2C-B4F5-8ABF1AAAF72E}"/>
    <dgm:cxn modelId="{790DB14C-A1D8-44E0-996E-BBD70278AF2C}" srcId="{0A6D9BF7-6AC3-4170-AFC4-7FF0DCBB1DD5}" destId="{F4D15A36-BD3D-49B8-918C-C1CECE5578DC}" srcOrd="1" destOrd="0" parTransId="{C35E3F90-A52D-4D2A-9046-69BD02CC6648}" sibTransId="{20049EF0-7888-4938-910F-FB1222C0A758}"/>
    <dgm:cxn modelId="{5FF3771A-694F-436A-8174-41F018F2BCD6}" srcId="{18B9D4C4-67E1-419D-8C5B-357EAFC0C8C6}" destId="{93641966-909D-4AA8-88DE-EA962E52BFE1}" srcOrd="2" destOrd="0" parTransId="{C27A554C-33D6-4BF0-B9BE-7E94AF95DD69}" sibTransId="{1758A801-6D78-4C4A-8798-8DB0391733BF}"/>
    <dgm:cxn modelId="{772B9A5B-D840-4E6B-83AA-7CFF454E961B}" type="presOf" srcId="{603FD540-BEC7-4609-87A9-B9305634E9A7}" destId="{CE70E315-CAC6-4FE1-A05A-4ADD4A738681}" srcOrd="0" destOrd="2" presId="urn:microsoft.com/office/officeart/2011/layout/TabList"/>
    <dgm:cxn modelId="{ED13C397-223E-4F12-A813-50CDFA176EEA}" type="presOf" srcId="{9E216A1C-58D0-4D09-9D42-525103D60A1C}" destId="{CE70E315-CAC6-4FE1-A05A-4ADD4A738681}" srcOrd="0" destOrd="1" presId="urn:microsoft.com/office/officeart/2011/layout/TabList"/>
    <dgm:cxn modelId="{B5B33D09-A8B9-41A3-BA8A-CB657F97F93B}" srcId="{101419E9-AD29-4D88-9D5F-1B54E675D74F}" destId="{ADB593DF-0D5D-48B4-A220-5740C64F5CFE}" srcOrd="1" destOrd="0" parTransId="{951BDA93-1171-4246-B0F3-B6A0E868F6AB}" sibTransId="{6CB6DB3F-68A5-4334-B10D-C7B9E597B0BA}"/>
    <dgm:cxn modelId="{1DD07473-FE80-41D6-B0AD-B906CD746BE8}" srcId="{7F62BD4B-8120-48C8-8705-CE96ECE4A5C9}" destId="{B654B870-FACB-4046-94FC-AA5DAC68224B}" srcOrd="0" destOrd="0" parTransId="{64B28E10-3AF8-4021-864D-7626307E1E62}" sibTransId="{A2034874-7300-45AC-9C10-80C1629CA1BB}"/>
    <dgm:cxn modelId="{705CEDAB-4F94-42F1-88F5-E43B124440BC}" type="presOf" srcId="{0FD81E91-3009-4C25-88FC-DE626F699974}" destId="{241214AB-47A0-476B-BF0D-5114D8992B3C}" srcOrd="0" destOrd="0" presId="urn:microsoft.com/office/officeart/2011/layout/TabList"/>
    <dgm:cxn modelId="{9669B288-B0E8-4B5C-8139-A542792CB995}" srcId="{101419E9-AD29-4D88-9D5F-1B54E675D74F}" destId="{9E216A1C-58D0-4D09-9D42-525103D60A1C}" srcOrd="2" destOrd="0" parTransId="{76F0D6E8-10A8-46E2-9306-2016370BEA6A}" sibTransId="{575CF2AC-9DDD-48DA-BDCB-2D2E4F2FC343}"/>
    <dgm:cxn modelId="{89759708-4E2F-43BC-9AB5-9376D3BB3654}" type="presOf" srcId="{8E03785C-BDBC-47E4-A1CA-8E0FB73F7C1E}" destId="{C1C546AB-A6E7-4FF8-9224-D0240BE67C16}" srcOrd="0" destOrd="0" presId="urn:microsoft.com/office/officeart/2011/layout/TabList"/>
    <dgm:cxn modelId="{6C1B66F0-1C59-4F53-B553-0B51AB548FD9}" srcId="{18B9D4C4-67E1-419D-8C5B-357EAFC0C8C6}" destId="{0017D152-D1AC-4A8C-9DA2-3750CD9899FB}" srcOrd="0" destOrd="0" parTransId="{10350B4C-0012-4065-9A08-50C94959EB96}" sibTransId="{BE1DF41A-CB56-42CB-9C26-1485C932AAB9}"/>
    <dgm:cxn modelId="{E5869790-F2CD-4EF6-90F1-808983747A27}" type="presOf" srcId="{101419E9-AD29-4D88-9D5F-1B54E675D74F}" destId="{E6C3ECD6-31A0-4EEE-B3F1-748350AA4295}" srcOrd="0" destOrd="0" presId="urn:microsoft.com/office/officeart/2011/layout/TabList"/>
    <dgm:cxn modelId="{0E3A38E4-2112-46B7-9DD1-E73578E32A44}" type="presOf" srcId="{18B9D4C4-67E1-419D-8C5B-357EAFC0C8C6}" destId="{90AFB437-7B62-46C5-9175-9855CE31AC09}" srcOrd="0" destOrd="0" presId="urn:microsoft.com/office/officeart/2011/layout/TabList"/>
    <dgm:cxn modelId="{3F01A15E-411D-4228-A4A5-DED412B2C5E4}" type="presParOf" srcId="{7075D239-2E36-413A-9073-E58112BC5FD0}" destId="{4E856A98-1021-46E1-BA6F-4780D6F81C1A}" srcOrd="0" destOrd="0" presId="urn:microsoft.com/office/officeart/2011/layout/TabList"/>
    <dgm:cxn modelId="{67BBA5E4-AD50-47F5-8236-21107A1479EF}" type="presParOf" srcId="{4E856A98-1021-46E1-BA6F-4780D6F81C1A}" destId="{A32C00B0-A27E-4B74-AF8D-009993DB1BA7}" srcOrd="0" destOrd="0" presId="urn:microsoft.com/office/officeart/2011/layout/TabList"/>
    <dgm:cxn modelId="{D48080F1-D7C5-42A4-96CA-E2D96D91A5C5}" type="presParOf" srcId="{4E856A98-1021-46E1-BA6F-4780D6F81C1A}" destId="{4700D88D-D176-4388-A61C-695B38BF39F1}" srcOrd="1" destOrd="0" presId="urn:microsoft.com/office/officeart/2011/layout/TabList"/>
    <dgm:cxn modelId="{4B9A0EC4-ACC8-4185-9445-0624CE81D28F}" type="presParOf" srcId="{4E856A98-1021-46E1-BA6F-4780D6F81C1A}" destId="{8030580A-0DB4-478B-BDC2-50643DA34FA0}" srcOrd="2" destOrd="0" presId="urn:microsoft.com/office/officeart/2011/layout/TabList"/>
    <dgm:cxn modelId="{F1AED3A7-1B9E-4A20-8D31-5EF7A75B3E45}" type="presParOf" srcId="{7075D239-2E36-413A-9073-E58112BC5FD0}" destId="{C1C546AB-A6E7-4FF8-9224-D0240BE67C16}" srcOrd="1" destOrd="0" presId="urn:microsoft.com/office/officeart/2011/layout/TabList"/>
    <dgm:cxn modelId="{3DD39DB1-AD53-460F-AED6-363030ED3A67}" type="presParOf" srcId="{7075D239-2E36-413A-9073-E58112BC5FD0}" destId="{81A70D25-E872-469E-8B69-C205D0934D0A}" srcOrd="2" destOrd="0" presId="urn:microsoft.com/office/officeart/2011/layout/TabList"/>
    <dgm:cxn modelId="{CE208088-76B8-4CE9-AF12-BCA0BFA9E958}" type="presParOf" srcId="{7075D239-2E36-413A-9073-E58112BC5FD0}" destId="{144CC3E9-67AF-483A-AF33-8DC626227B0D}" srcOrd="3" destOrd="0" presId="urn:microsoft.com/office/officeart/2011/layout/TabList"/>
    <dgm:cxn modelId="{5634128E-594C-4841-A156-85A23A545F12}" type="presParOf" srcId="{144CC3E9-67AF-483A-AF33-8DC626227B0D}" destId="{241214AB-47A0-476B-BF0D-5114D8992B3C}" srcOrd="0" destOrd="0" presId="urn:microsoft.com/office/officeart/2011/layout/TabList"/>
    <dgm:cxn modelId="{D9D8C9ED-0728-4EFA-A3CE-51147F19C7AB}" type="presParOf" srcId="{144CC3E9-67AF-483A-AF33-8DC626227B0D}" destId="{E6C3ECD6-31A0-4EEE-B3F1-748350AA4295}" srcOrd="1" destOrd="0" presId="urn:microsoft.com/office/officeart/2011/layout/TabList"/>
    <dgm:cxn modelId="{563B0BC0-3EB0-4C01-9501-45D8E252F3F3}" type="presParOf" srcId="{144CC3E9-67AF-483A-AF33-8DC626227B0D}" destId="{114AD8FC-2A43-47B9-891A-75F619966792}" srcOrd="2" destOrd="0" presId="urn:microsoft.com/office/officeart/2011/layout/TabList"/>
    <dgm:cxn modelId="{E69CD83B-09CC-4B7D-9A25-AD5696C2F1DA}" type="presParOf" srcId="{7075D239-2E36-413A-9073-E58112BC5FD0}" destId="{CE70E315-CAC6-4FE1-A05A-4ADD4A738681}" srcOrd="4" destOrd="0" presId="urn:microsoft.com/office/officeart/2011/layout/TabList"/>
    <dgm:cxn modelId="{D5510538-746F-42F2-807C-87B3C997A25E}" type="presParOf" srcId="{7075D239-2E36-413A-9073-E58112BC5FD0}" destId="{24E3B5F4-F944-47BB-9671-DB0D3DCD5E98}" srcOrd="5" destOrd="0" presId="urn:microsoft.com/office/officeart/2011/layout/TabList"/>
    <dgm:cxn modelId="{F35B8E00-6454-4C8C-B1BB-12C501526E5E}" type="presParOf" srcId="{7075D239-2E36-413A-9073-E58112BC5FD0}" destId="{39F7CC79-D334-44B6-AD09-DE3EE8846FED}" srcOrd="6" destOrd="0" presId="urn:microsoft.com/office/officeart/2011/layout/TabList"/>
    <dgm:cxn modelId="{787F289B-A50E-40DA-8881-59744F0207ED}" type="presParOf" srcId="{39F7CC79-D334-44B6-AD09-DE3EE8846FED}" destId="{FCA60D59-B907-463E-BFB5-09FAAE2490CA}" srcOrd="0" destOrd="0" presId="urn:microsoft.com/office/officeart/2011/layout/TabList"/>
    <dgm:cxn modelId="{0935E4EA-012D-44BA-A61A-87564EF74B50}" type="presParOf" srcId="{39F7CC79-D334-44B6-AD09-DE3EE8846FED}" destId="{420108A4-F112-41F0-8091-8E17F7AF7E1F}" srcOrd="1" destOrd="0" presId="urn:microsoft.com/office/officeart/2011/layout/TabList"/>
    <dgm:cxn modelId="{EC9684D7-A836-409E-BBB5-CE18B76E3EFD}" type="presParOf" srcId="{39F7CC79-D334-44B6-AD09-DE3EE8846FED}" destId="{ED8BE9F2-875E-4BAB-8B28-7BD4CBCD8883}" srcOrd="2" destOrd="0" presId="urn:microsoft.com/office/officeart/2011/layout/TabList"/>
    <dgm:cxn modelId="{15956F26-304F-4E74-97FA-212543861165}" type="presParOf" srcId="{7075D239-2E36-413A-9073-E58112BC5FD0}" destId="{599FF713-858E-4C21-9772-D1585DAAA8CA}" srcOrd="7" destOrd="0" presId="urn:microsoft.com/office/officeart/2011/layout/TabList"/>
    <dgm:cxn modelId="{14125D31-EA55-45B3-82A3-A831EA37FF69}" type="presParOf" srcId="{7075D239-2E36-413A-9073-E58112BC5FD0}" destId="{14C02500-2171-4FE5-AE0A-2B7E7847968E}" srcOrd="8" destOrd="0" presId="urn:microsoft.com/office/officeart/2011/layout/TabList"/>
    <dgm:cxn modelId="{8EA31813-FF47-434F-82BD-627611598C98}" type="presParOf" srcId="{7075D239-2E36-413A-9073-E58112BC5FD0}" destId="{E97DEB90-6E85-481A-8A79-382193E73BBD}" srcOrd="9" destOrd="0" presId="urn:microsoft.com/office/officeart/2011/layout/TabList"/>
    <dgm:cxn modelId="{C0465D2C-EFC4-4977-B751-4075D377B2CB}" type="presParOf" srcId="{E97DEB90-6E85-481A-8A79-382193E73BBD}" destId="{6464A716-5C46-445F-B6FC-A3E807D06BFF}" srcOrd="0" destOrd="0" presId="urn:microsoft.com/office/officeart/2011/layout/TabList"/>
    <dgm:cxn modelId="{15E7FCF3-4DC6-4BBD-833F-383E689064E9}" type="presParOf" srcId="{E97DEB90-6E85-481A-8A79-382193E73BBD}" destId="{90AFB437-7B62-46C5-9175-9855CE31AC09}" srcOrd="1" destOrd="0" presId="urn:microsoft.com/office/officeart/2011/layout/TabList"/>
    <dgm:cxn modelId="{135A389D-93B1-42B4-91BA-5769C1826BF4}" type="presParOf" srcId="{E97DEB90-6E85-481A-8A79-382193E73BBD}" destId="{37B2277C-3F56-4936-80BA-78B40966DF9E}" srcOrd="2" destOrd="0" presId="urn:microsoft.com/office/officeart/2011/layout/TabList"/>
    <dgm:cxn modelId="{34BDA91D-F295-4304-AE54-83039247633D}" type="presParOf" srcId="{7075D239-2E36-413A-9073-E58112BC5FD0}" destId="{0716E0A6-A56E-42DD-86B2-F2C0F0C27597}" srcOrd="10"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92B82-5DE2-424A-996D-4333C40D3310}">
      <dsp:nvSpPr>
        <dsp:cNvPr id="0" name=""/>
        <dsp:cNvSpPr/>
      </dsp:nvSpPr>
      <dsp:spPr>
        <a:xfrm>
          <a:off x="0" y="123675"/>
          <a:ext cx="5025655" cy="1291894"/>
        </a:xfrm>
        <a:prstGeom prst="rightArrow">
          <a:avLst>
            <a:gd name="adj1" fmla="val 50000"/>
            <a:gd name="adj2" fmla="val 5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254000" bIns="164831" numCol="1" spcCol="1270" anchor="ctr" anchorCtr="0">
          <a:noAutofit/>
        </a:bodyPr>
        <a:lstStyle/>
        <a:p>
          <a:pPr lvl="0" algn="ctr" defTabSz="800100">
            <a:lnSpc>
              <a:spcPct val="90000"/>
            </a:lnSpc>
            <a:spcBef>
              <a:spcPct val="0"/>
            </a:spcBef>
            <a:spcAft>
              <a:spcPct val="35000"/>
            </a:spcAft>
          </a:pPr>
          <a:r>
            <a:rPr lang="tr-TR" sz="1800" b="1" kern="1200" smtClean="0">
              <a:latin typeface="Calibri" pitchFamily="34" charset="0"/>
              <a:cs typeface="Calibri" pitchFamily="34" charset="0"/>
            </a:rPr>
            <a:t>2000’li Yıllar</a:t>
          </a:r>
          <a:endParaRPr lang="tr-TR" sz="1800" kern="1200" dirty="0">
            <a:latin typeface="Calibri" pitchFamily="34" charset="0"/>
            <a:cs typeface="Calibri" pitchFamily="34" charset="0"/>
          </a:endParaRPr>
        </a:p>
      </dsp:txBody>
      <dsp:txXfrm>
        <a:off x="0" y="446649"/>
        <a:ext cx="4702682" cy="645947"/>
      </dsp:txXfrm>
    </dsp:sp>
    <dsp:sp modelId="{9FD1A089-15B7-4E7C-8426-1BDC4CF9A3F7}">
      <dsp:nvSpPr>
        <dsp:cNvPr id="0" name=""/>
        <dsp:cNvSpPr/>
      </dsp:nvSpPr>
      <dsp:spPr>
        <a:xfrm>
          <a:off x="15114" y="1112368"/>
          <a:ext cx="3737400" cy="1624562"/>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150000"/>
            </a:lnSpc>
            <a:spcBef>
              <a:spcPct val="0"/>
            </a:spcBef>
            <a:spcAft>
              <a:spcPct val="35000"/>
            </a:spcAft>
          </a:pPr>
          <a:r>
            <a:rPr lang="tr-TR" sz="1600" b="0" kern="1200" dirty="0" smtClean="0">
              <a:latin typeface="Calibri" pitchFamily="34" charset="0"/>
              <a:cs typeface="Calibri" pitchFamily="34" charset="0"/>
            </a:rPr>
            <a:t>İlköğretim ve ortaöğretim okullarımızın tamamına yakınında </a:t>
          </a:r>
          <a:r>
            <a:rPr lang="tr-TR" sz="1600" b="1" u="none" kern="1200" dirty="0" smtClean="0">
              <a:latin typeface="Calibri" pitchFamily="34" charset="0"/>
              <a:cs typeface="Calibri" pitchFamily="34" charset="0"/>
            </a:rPr>
            <a:t>BT sınıfları </a:t>
          </a:r>
          <a:r>
            <a:rPr lang="tr-TR" sz="1600" b="0" u="none" kern="1200" dirty="0" smtClean="0">
              <a:latin typeface="Calibri" pitchFamily="34" charset="0"/>
              <a:cs typeface="Calibri" pitchFamily="34" charset="0"/>
            </a:rPr>
            <a:t>(bilgisayar, internet bağlantısı, yazıcı, tarayıcı ve projeksiyon… gibi BT ekipmanları)</a:t>
          </a:r>
          <a:endParaRPr lang="tr-TR" sz="1600" b="0" u="none" kern="1200" dirty="0">
            <a:latin typeface="Calibri" pitchFamily="34" charset="0"/>
            <a:cs typeface="Calibri" pitchFamily="34" charset="0"/>
          </a:endParaRPr>
        </a:p>
      </dsp:txBody>
      <dsp:txXfrm>
        <a:off x="15114" y="1112368"/>
        <a:ext cx="3737400" cy="1624562"/>
      </dsp:txXfrm>
    </dsp:sp>
    <dsp:sp modelId="{5F8F9C61-C165-43F2-95D7-A0DFEA027BA4}">
      <dsp:nvSpPr>
        <dsp:cNvPr id="0" name=""/>
        <dsp:cNvSpPr/>
      </dsp:nvSpPr>
      <dsp:spPr>
        <a:xfrm>
          <a:off x="3696783" y="652223"/>
          <a:ext cx="3445547" cy="1038308"/>
        </a:xfrm>
        <a:prstGeom prst="rightArrow">
          <a:avLst>
            <a:gd name="adj1" fmla="val 50000"/>
            <a:gd name="adj2" fmla="val 50000"/>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254000" bIns="164831" numCol="1" spcCol="1270" anchor="ctr" anchorCtr="0">
          <a:noAutofit/>
        </a:bodyPr>
        <a:lstStyle/>
        <a:p>
          <a:pPr lvl="0" algn="ctr" defTabSz="800100">
            <a:lnSpc>
              <a:spcPct val="90000"/>
            </a:lnSpc>
            <a:spcBef>
              <a:spcPct val="0"/>
            </a:spcBef>
            <a:spcAft>
              <a:spcPct val="35000"/>
            </a:spcAft>
          </a:pPr>
          <a:r>
            <a:rPr lang="tr-TR" sz="1800" b="0" kern="1200" smtClean="0">
              <a:latin typeface="Calibri" pitchFamily="34" charset="0"/>
              <a:cs typeface="Calibri" pitchFamily="34" charset="0"/>
            </a:rPr>
            <a:t>2010 sonrası</a:t>
          </a:r>
          <a:endParaRPr lang="tr-TR" sz="1800" kern="1200" dirty="0">
            <a:latin typeface="Calibri" pitchFamily="34" charset="0"/>
            <a:cs typeface="Calibri" pitchFamily="34" charset="0"/>
          </a:endParaRPr>
        </a:p>
      </dsp:txBody>
      <dsp:txXfrm>
        <a:off x="3696783" y="911800"/>
        <a:ext cx="3185970" cy="519154"/>
      </dsp:txXfrm>
    </dsp:sp>
    <dsp:sp modelId="{3F8D3982-BBC9-4C79-AA61-7483C552E0FD}">
      <dsp:nvSpPr>
        <dsp:cNvPr id="0" name=""/>
        <dsp:cNvSpPr/>
      </dsp:nvSpPr>
      <dsp:spPr>
        <a:xfrm>
          <a:off x="3731403" y="1460627"/>
          <a:ext cx="2864358" cy="1757405"/>
        </a:xfrm>
        <a:prstGeom prst="rect">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150000"/>
            </a:lnSpc>
            <a:spcBef>
              <a:spcPct val="0"/>
            </a:spcBef>
            <a:spcAft>
              <a:spcPct val="35000"/>
            </a:spcAft>
          </a:pPr>
          <a:r>
            <a:rPr lang="tr-TR" sz="1800" b="0" kern="1200" smtClean="0">
              <a:latin typeface="Calibri" pitchFamily="34" charset="0"/>
              <a:cs typeface="Calibri" pitchFamily="34" charset="0"/>
            </a:rPr>
            <a:t>BT sınıflarının yanında tüm sınıflarımıza </a:t>
          </a:r>
          <a:r>
            <a:rPr lang="tr-TR" sz="1800" b="1" kern="1200" smtClean="0">
              <a:latin typeface="Calibri" pitchFamily="34" charset="0"/>
              <a:cs typeface="Calibri" pitchFamily="34" charset="0"/>
            </a:rPr>
            <a:t>BT ekipmanları </a:t>
          </a:r>
          <a:r>
            <a:rPr lang="tr-TR" sz="1800" b="0" kern="1200" smtClean="0">
              <a:latin typeface="Calibri" pitchFamily="34" charset="0"/>
              <a:cs typeface="Calibri" pitchFamily="34" charset="0"/>
            </a:rPr>
            <a:t>ve</a:t>
          </a:r>
          <a:r>
            <a:rPr lang="tr-TR" sz="1800" b="1" kern="1200" smtClean="0">
              <a:latin typeface="Calibri" pitchFamily="34" charset="0"/>
              <a:cs typeface="Calibri" pitchFamily="34" charset="0"/>
            </a:rPr>
            <a:t> internet Bağlantısı</a:t>
          </a:r>
          <a:endParaRPr lang="tr-TR" sz="1800" kern="1200" dirty="0">
            <a:latin typeface="Calibri" pitchFamily="34" charset="0"/>
            <a:cs typeface="Calibri" pitchFamily="34" charset="0"/>
          </a:endParaRPr>
        </a:p>
      </dsp:txBody>
      <dsp:txXfrm>
        <a:off x="3731403" y="1460627"/>
        <a:ext cx="2864358" cy="1757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3DD0C-3179-4F82-B3F3-E82FF9FD16D1}">
      <dsp:nvSpPr>
        <dsp:cNvPr id="0" name=""/>
        <dsp:cNvSpPr/>
      </dsp:nvSpPr>
      <dsp:spPr>
        <a:xfrm rot="5400000">
          <a:off x="1705405" y="1085982"/>
          <a:ext cx="953729" cy="1085786"/>
        </a:xfrm>
        <a:prstGeom prst="bentUpArrow">
          <a:avLst>
            <a:gd name="adj1" fmla="val 32840"/>
            <a:gd name="adj2" fmla="val 25000"/>
            <a:gd name="adj3" fmla="val 35780"/>
          </a:avLst>
        </a:prstGeom>
        <a:solidFill>
          <a:schemeClr val="accent1">
            <a:tint val="40000"/>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BFD69B2-0962-4095-A5A9-734D1F00920A}">
      <dsp:nvSpPr>
        <dsp:cNvPr id="0" name=""/>
        <dsp:cNvSpPr/>
      </dsp:nvSpPr>
      <dsp:spPr>
        <a:xfrm>
          <a:off x="1452724" y="28755"/>
          <a:ext cx="1605518" cy="1123810"/>
        </a:xfrm>
        <a:prstGeom prst="roundRect">
          <a:avLst>
            <a:gd name="adj" fmla="val 166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1" kern="1200" dirty="0" smtClean="0">
              <a:solidFill>
                <a:schemeClr val="accent2"/>
              </a:solidFill>
              <a:latin typeface="Calibri" pitchFamily="34" charset="0"/>
              <a:cs typeface="Calibri" pitchFamily="34" charset="0"/>
            </a:rPr>
            <a:t>İdari Hizmetlerde </a:t>
          </a:r>
          <a:r>
            <a:rPr lang="tr-TR" sz="1500" b="1" kern="1200" dirty="0" smtClean="0">
              <a:latin typeface="Calibri" pitchFamily="34" charset="0"/>
              <a:cs typeface="Calibri" pitchFamily="34" charset="0"/>
            </a:rPr>
            <a:t>Kullanılmak Üzere </a:t>
          </a:r>
          <a:r>
            <a:rPr lang="tr-TR" sz="1500" b="1" u="none" kern="1200" dirty="0" smtClean="0">
              <a:solidFill>
                <a:schemeClr val="accent2"/>
              </a:solidFill>
              <a:latin typeface="Calibri" pitchFamily="34" charset="0"/>
              <a:cs typeface="Calibri" pitchFamily="34" charset="0"/>
            </a:rPr>
            <a:t>Her Okula Bir Bilgisayar</a:t>
          </a:r>
        </a:p>
      </dsp:txBody>
      <dsp:txXfrm>
        <a:off x="1507594" y="83625"/>
        <a:ext cx="1495778" cy="1014070"/>
      </dsp:txXfrm>
    </dsp:sp>
    <dsp:sp modelId="{FD352EB8-ACC2-4D27-9A75-FCD9CFEFC632}">
      <dsp:nvSpPr>
        <dsp:cNvPr id="0" name=""/>
        <dsp:cNvSpPr/>
      </dsp:nvSpPr>
      <dsp:spPr>
        <a:xfrm>
          <a:off x="3058243" y="135936"/>
          <a:ext cx="1167701" cy="908313"/>
        </a:xfrm>
        <a:prstGeom prst="rect">
          <a:avLst/>
        </a:prstGeom>
        <a:noFill/>
        <a:ln>
          <a:noFill/>
        </a:ln>
        <a:effectLst/>
      </dsp:spPr>
      <dsp:style>
        <a:lnRef idx="0">
          <a:scrgbClr r="0" g="0" b="0"/>
        </a:lnRef>
        <a:fillRef idx="0">
          <a:scrgbClr r="0" g="0" b="0"/>
        </a:fillRef>
        <a:effectRef idx="0">
          <a:scrgbClr r="0" g="0" b="0"/>
        </a:effectRef>
        <a:fontRef idx="minor"/>
      </dsp:style>
    </dsp:sp>
    <dsp:sp modelId="{B30D9C37-F657-43C4-BAE2-7DF7A358B92A}">
      <dsp:nvSpPr>
        <dsp:cNvPr id="0" name=""/>
        <dsp:cNvSpPr/>
      </dsp:nvSpPr>
      <dsp:spPr>
        <a:xfrm rot="5400000">
          <a:off x="3036550" y="2348393"/>
          <a:ext cx="953729" cy="1085786"/>
        </a:xfrm>
        <a:prstGeom prst="bentUpArrow">
          <a:avLst>
            <a:gd name="adj1" fmla="val 32840"/>
            <a:gd name="adj2" fmla="val 25000"/>
            <a:gd name="adj3" fmla="val 35780"/>
          </a:avLst>
        </a:prstGeom>
        <a:solidFill>
          <a:schemeClr val="accent1">
            <a:tint val="40000"/>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E69A930-CD39-40B8-A880-C9BE6A24D827}">
      <dsp:nvSpPr>
        <dsp:cNvPr id="0" name=""/>
        <dsp:cNvSpPr/>
      </dsp:nvSpPr>
      <dsp:spPr>
        <a:xfrm>
          <a:off x="2783870" y="1291165"/>
          <a:ext cx="1605518" cy="1123810"/>
        </a:xfrm>
        <a:prstGeom prst="roundRect">
          <a:avLst>
            <a:gd name="adj" fmla="val 166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1" kern="1200" dirty="0" smtClean="0">
              <a:latin typeface="Calibri" pitchFamily="34" charset="0"/>
              <a:cs typeface="Calibri" pitchFamily="34" charset="0"/>
            </a:rPr>
            <a:t>Her Okula </a:t>
          </a:r>
          <a:r>
            <a:rPr lang="tr-TR" sz="1500" b="1" kern="1200" dirty="0" smtClean="0">
              <a:solidFill>
                <a:schemeClr val="accent2"/>
              </a:solidFill>
              <a:latin typeface="Calibri" pitchFamily="34" charset="0"/>
              <a:cs typeface="Calibri" pitchFamily="34" charset="0"/>
            </a:rPr>
            <a:t>Bir Bilgisayar Laboratuvarı</a:t>
          </a:r>
        </a:p>
      </dsp:txBody>
      <dsp:txXfrm>
        <a:off x="2838740" y="1346035"/>
        <a:ext cx="1495778" cy="1014070"/>
      </dsp:txXfrm>
    </dsp:sp>
    <dsp:sp modelId="{52D0788D-CC7B-4A04-9B44-7646A7BEEF30}">
      <dsp:nvSpPr>
        <dsp:cNvPr id="0" name=""/>
        <dsp:cNvSpPr/>
      </dsp:nvSpPr>
      <dsp:spPr>
        <a:xfrm>
          <a:off x="4389388" y="1398346"/>
          <a:ext cx="1167701" cy="908313"/>
        </a:xfrm>
        <a:prstGeom prst="rect">
          <a:avLst/>
        </a:prstGeom>
        <a:noFill/>
        <a:ln>
          <a:noFill/>
        </a:ln>
        <a:effectLst/>
      </dsp:spPr>
      <dsp:style>
        <a:lnRef idx="0">
          <a:scrgbClr r="0" g="0" b="0"/>
        </a:lnRef>
        <a:fillRef idx="0">
          <a:scrgbClr r="0" g="0" b="0"/>
        </a:fillRef>
        <a:effectRef idx="0">
          <a:scrgbClr r="0" g="0" b="0"/>
        </a:effectRef>
        <a:fontRef idx="minor"/>
      </dsp:style>
    </dsp:sp>
    <dsp:sp modelId="{E90E4860-886D-4430-A58E-21155FDC122A}">
      <dsp:nvSpPr>
        <dsp:cNvPr id="0" name=""/>
        <dsp:cNvSpPr/>
      </dsp:nvSpPr>
      <dsp:spPr>
        <a:xfrm rot="5400000">
          <a:off x="4367695" y="3610803"/>
          <a:ext cx="953729" cy="1085786"/>
        </a:xfrm>
        <a:prstGeom prst="bentUpArrow">
          <a:avLst>
            <a:gd name="adj1" fmla="val 32840"/>
            <a:gd name="adj2" fmla="val 25000"/>
            <a:gd name="adj3" fmla="val 35780"/>
          </a:avLst>
        </a:prstGeom>
        <a:solidFill>
          <a:schemeClr val="accent1">
            <a:tint val="40000"/>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6976449-FB5E-45B6-A1C9-0E52D4205769}">
      <dsp:nvSpPr>
        <dsp:cNvPr id="0" name=""/>
        <dsp:cNvSpPr/>
      </dsp:nvSpPr>
      <dsp:spPr>
        <a:xfrm>
          <a:off x="4115015" y="2553575"/>
          <a:ext cx="1605518" cy="1123810"/>
        </a:xfrm>
        <a:prstGeom prst="roundRect">
          <a:avLst>
            <a:gd name="adj" fmla="val 166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1" kern="1200" dirty="0" smtClean="0">
              <a:solidFill>
                <a:schemeClr val="accent2"/>
              </a:solidFill>
              <a:latin typeface="Calibri" pitchFamily="34" charset="0"/>
              <a:cs typeface="Calibri" pitchFamily="34" charset="0"/>
            </a:rPr>
            <a:t>Sınıf İçinde BT </a:t>
          </a:r>
          <a:r>
            <a:rPr lang="tr-TR" sz="1500" b="1" kern="1200" dirty="0" smtClean="0">
              <a:latin typeface="Calibri" pitchFamily="34" charset="0"/>
              <a:cs typeface="Calibri" pitchFamily="34" charset="0"/>
            </a:rPr>
            <a:t>Kullanımı</a:t>
          </a:r>
        </a:p>
      </dsp:txBody>
      <dsp:txXfrm>
        <a:off x="4169885" y="2608445"/>
        <a:ext cx="1495778" cy="1014070"/>
      </dsp:txXfrm>
    </dsp:sp>
    <dsp:sp modelId="{2C67E629-525D-4FDE-808A-438691888C69}">
      <dsp:nvSpPr>
        <dsp:cNvPr id="0" name=""/>
        <dsp:cNvSpPr/>
      </dsp:nvSpPr>
      <dsp:spPr>
        <a:xfrm>
          <a:off x="5720533" y="2660756"/>
          <a:ext cx="1167701" cy="908313"/>
        </a:xfrm>
        <a:prstGeom prst="rect">
          <a:avLst/>
        </a:prstGeom>
        <a:noFill/>
        <a:ln>
          <a:noFill/>
        </a:ln>
        <a:effectLst/>
      </dsp:spPr>
      <dsp:style>
        <a:lnRef idx="0">
          <a:scrgbClr r="0" g="0" b="0"/>
        </a:lnRef>
        <a:fillRef idx="0">
          <a:scrgbClr r="0" g="0" b="0"/>
        </a:fillRef>
        <a:effectRef idx="0">
          <a:scrgbClr r="0" g="0" b="0"/>
        </a:effectRef>
        <a:fontRef idx="minor"/>
      </dsp:style>
    </dsp:sp>
    <dsp:sp modelId="{118741BB-C0C5-425A-8750-A31ED32A375F}">
      <dsp:nvSpPr>
        <dsp:cNvPr id="0" name=""/>
        <dsp:cNvSpPr/>
      </dsp:nvSpPr>
      <dsp:spPr>
        <a:xfrm>
          <a:off x="5446160" y="3815986"/>
          <a:ext cx="1605518" cy="1123810"/>
        </a:xfrm>
        <a:prstGeom prst="roundRect">
          <a:avLst>
            <a:gd name="adj" fmla="val 166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1" kern="1200" dirty="0" smtClean="0">
              <a:latin typeface="Calibri" pitchFamily="34" charset="0"/>
              <a:cs typeface="Calibri" pitchFamily="34" charset="0"/>
            </a:rPr>
            <a:t>Her </a:t>
          </a:r>
          <a:r>
            <a:rPr lang="tr-TR" sz="1500" b="1" kern="1200" dirty="0" smtClean="0">
              <a:solidFill>
                <a:schemeClr val="accent2"/>
              </a:solidFill>
              <a:latin typeface="Calibri" pitchFamily="34" charset="0"/>
              <a:cs typeface="Calibri" pitchFamily="34" charset="0"/>
            </a:rPr>
            <a:t>Öğrenciye      E-Kitap </a:t>
          </a:r>
          <a:r>
            <a:rPr lang="tr-TR" sz="1500" b="1" kern="1200" dirty="0" smtClean="0">
              <a:latin typeface="Calibri" pitchFamily="34" charset="0"/>
              <a:cs typeface="Calibri" pitchFamily="34" charset="0"/>
            </a:rPr>
            <a:t>(Tablet Bilgisayar)</a:t>
          </a:r>
        </a:p>
      </dsp:txBody>
      <dsp:txXfrm>
        <a:off x="5501030" y="3870856"/>
        <a:ext cx="1495778" cy="1014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04498-8725-483D-B9D7-23A6BC3BC204}">
      <dsp:nvSpPr>
        <dsp:cNvPr id="0" name=""/>
        <dsp:cNvSpPr/>
      </dsp:nvSpPr>
      <dsp:spPr>
        <a:xfrm>
          <a:off x="871860" y="540"/>
          <a:ext cx="2216718" cy="631851"/>
        </a:xfrm>
        <a:prstGeom prst="roundRect">
          <a:avLst>
            <a:gd name="adj" fmla="val 10000"/>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itchFamily="34" charset="0"/>
              <a:cs typeface="Calibri" pitchFamily="34" charset="0"/>
            </a:rPr>
            <a:t>Fırsatları</a:t>
          </a:r>
          <a:endParaRPr lang="tr-TR" sz="2000" kern="1200" dirty="0" smtClean="0">
            <a:latin typeface="Calibri" pitchFamily="34" charset="0"/>
            <a:cs typeface="Calibri" pitchFamily="34" charset="0"/>
          </a:endParaRPr>
        </a:p>
      </dsp:txBody>
      <dsp:txXfrm>
        <a:off x="890366" y="19046"/>
        <a:ext cx="2179706" cy="594839"/>
      </dsp:txXfrm>
    </dsp:sp>
    <dsp:sp modelId="{3CCDA76F-0131-4459-8F9C-CC392A97DA6D}">
      <dsp:nvSpPr>
        <dsp:cNvPr id="0" name=""/>
        <dsp:cNvSpPr/>
      </dsp:nvSpPr>
      <dsp:spPr>
        <a:xfrm rot="5400000">
          <a:off x="1861747" y="648187"/>
          <a:ext cx="236944" cy="284333"/>
        </a:xfrm>
        <a:prstGeom prst="rightArrow">
          <a:avLst>
            <a:gd name="adj1" fmla="val 60000"/>
            <a:gd name="adj2" fmla="val 50000"/>
          </a:avLst>
        </a:prstGeom>
        <a:gradFill rotWithShape="0">
          <a:gsLst>
            <a:gs pos="0">
              <a:schemeClr val="accent1">
                <a:shade val="90000"/>
                <a:hueOff val="0"/>
                <a:satOff val="0"/>
                <a:lumOff val="0"/>
                <a:alphaOff val="0"/>
                <a:tint val="50000"/>
                <a:satMod val="300000"/>
              </a:schemeClr>
            </a:gs>
            <a:gs pos="35000">
              <a:schemeClr val="accent1">
                <a:shade val="90000"/>
                <a:hueOff val="0"/>
                <a:satOff val="0"/>
                <a:lumOff val="0"/>
                <a:alphaOff val="0"/>
                <a:tint val="37000"/>
                <a:satMod val="300000"/>
              </a:schemeClr>
            </a:gs>
            <a:gs pos="100000">
              <a:schemeClr val="accent1">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latin typeface="Calibri" pitchFamily="34" charset="0"/>
            <a:cs typeface="Calibri" pitchFamily="34" charset="0"/>
          </a:endParaRPr>
        </a:p>
      </dsp:txBody>
      <dsp:txXfrm rot="-5400000">
        <a:off x="1894920" y="671882"/>
        <a:ext cx="170599" cy="165861"/>
      </dsp:txXfrm>
    </dsp:sp>
    <dsp:sp modelId="{DD90CCB1-1627-45F0-91F5-6810BB305C59}">
      <dsp:nvSpPr>
        <dsp:cNvPr id="0" name=""/>
        <dsp:cNvSpPr/>
      </dsp:nvSpPr>
      <dsp:spPr>
        <a:xfrm>
          <a:off x="871860" y="948317"/>
          <a:ext cx="2216718" cy="631851"/>
        </a:xfrm>
        <a:prstGeom prst="roundRect">
          <a:avLst>
            <a:gd name="adj" fmla="val 10000"/>
          </a:avLst>
        </a:prstGeom>
        <a:gradFill rotWithShape="0">
          <a:gsLst>
            <a:gs pos="0">
              <a:schemeClr val="accent1">
                <a:shade val="50000"/>
                <a:hueOff val="144575"/>
                <a:satOff val="-3024"/>
                <a:lumOff val="16825"/>
                <a:alphaOff val="0"/>
                <a:tint val="50000"/>
                <a:satMod val="300000"/>
              </a:schemeClr>
            </a:gs>
            <a:gs pos="35000">
              <a:schemeClr val="accent1">
                <a:shade val="50000"/>
                <a:hueOff val="144575"/>
                <a:satOff val="-3024"/>
                <a:lumOff val="16825"/>
                <a:alphaOff val="0"/>
                <a:tint val="37000"/>
                <a:satMod val="300000"/>
              </a:schemeClr>
            </a:gs>
            <a:gs pos="100000">
              <a:schemeClr val="accent1">
                <a:shade val="50000"/>
                <a:hueOff val="144575"/>
                <a:satOff val="-3024"/>
                <a:lumOff val="168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itchFamily="34" charset="0"/>
              <a:cs typeface="Calibri" pitchFamily="34" charset="0"/>
            </a:rPr>
            <a:t>Artırma</a:t>
          </a:r>
          <a:endParaRPr lang="tr-TR" sz="2000" kern="1200" dirty="0" smtClean="0">
            <a:latin typeface="Calibri" pitchFamily="34" charset="0"/>
            <a:cs typeface="Calibri" pitchFamily="34" charset="0"/>
          </a:endParaRPr>
        </a:p>
      </dsp:txBody>
      <dsp:txXfrm>
        <a:off x="890366" y="966823"/>
        <a:ext cx="2179706" cy="594839"/>
      </dsp:txXfrm>
    </dsp:sp>
    <dsp:sp modelId="{B8754B6C-A80A-4BCA-9A16-474710EA9ABA}">
      <dsp:nvSpPr>
        <dsp:cNvPr id="0" name=""/>
        <dsp:cNvSpPr/>
      </dsp:nvSpPr>
      <dsp:spPr>
        <a:xfrm rot="5400000">
          <a:off x="1861747" y="1595964"/>
          <a:ext cx="236944" cy="284333"/>
        </a:xfrm>
        <a:prstGeom prst="rightArrow">
          <a:avLst>
            <a:gd name="adj1" fmla="val 60000"/>
            <a:gd name="adj2" fmla="val 50000"/>
          </a:avLst>
        </a:prstGeom>
        <a:gradFill rotWithShape="0">
          <a:gsLst>
            <a:gs pos="0">
              <a:schemeClr val="accent1">
                <a:shade val="90000"/>
                <a:hueOff val="187556"/>
                <a:satOff val="-3464"/>
                <a:lumOff val="16063"/>
                <a:alphaOff val="0"/>
                <a:tint val="50000"/>
                <a:satMod val="300000"/>
              </a:schemeClr>
            </a:gs>
            <a:gs pos="35000">
              <a:schemeClr val="accent1">
                <a:shade val="90000"/>
                <a:hueOff val="187556"/>
                <a:satOff val="-3464"/>
                <a:lumOff val="16063"/>
                <a:alphaOff val="0"/>
                <a:tint val="37000"/>
                <a:satMod val="300000"/>
              </a:schemeClr>
            </a:gs>
            <a:gs pos="100000">
              <a:schemeClr val="accent1">
                <a:shade val="90000"/>
                <a:hueOff val="187556"/>
                <a:satOff val="-3464"/>
                <a:lumOff val="1606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latin typeface="Calibri" pitchFamily="34" charset="0"/>
            <a:cs typeface="Calibri" pitchFamily="34" charset="0"/>
          </a:endParaRPr>
        </a:p>
      </dsp:txBody>
      <dsp:txXfrm rot="-5400000">
        <a:off x="1894920" y="1619659"/>
        <a:ext cx="170599" cy="165861"/>
      </dsp:txXfrm>
    </dsp:sp>
    <dsp:sp modelId="{054BC54D-3E18-4ED6-8382-0D902E479997}">
      <dsp:nvSpPr>
        <dsp:cNvPr id="0" name=""/>
        <dsp:cNvSpPr/>
      </dsp:nvSpPr>
      <dsp:spPr>
        <a:xfrm>
          <a:off x="871860" y="1896094"/>
          <a:ext cx="2216718" cy="631851"/>
        </a:xfrm>
        <a:prstGeom prst="roundRect">
          <a:avLst>
            <a:gd name="adj" fmla="val 10000"/>
          </a:avLst>
        </a:prstGeom>
        <a:gradFill rotWithShape="0">
          <a:gsLst>
            <a:gs pos="0">
              <a:schemeClr val="accent1">
                <a:shade val="50000"/>
                <a:hueOff val="289150"/>
                <a:satOff val="-6048"/>
                <a:lumOff val="33650"/>
                <a:alphaOff val="0"/>
                <a:tint val="50000"/>
                <a:satMod val="300000"/>
              </a:schemeClr>
            </a:gs>
            <a:gs pos="35000">
              <a:schemeClr val="accent1">
                <a:shade val="50000"/>
                <a:hueOff val="289150"/>
                <a:satOff val="-6048"/>
                <a:lumOff val="33650"/>
                <a:alphaOff val="0"/>
                <a:tint val="37000"/>
                <a:satMod val="300000"/>
              </a:schemeClr>
            </a:gs>
            <a:gs pos="100000">
              <a:schemeClr val="accent1">
                <a:shade val="50000"/>
                <a:hueOff val="289150"/>
                <a:satOff val="-6048"/>
                <a:lumOff val="336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latin typeface="Calibri" pitchFamily="34" charset="0"/>
              <a:cs typeface="Calibri" pitchFamily="34" charset="0"/>
            </a:rPr>
            <a:t>Teknolojiyi</a:t>
          </a:r>
          <a:endParaRPr lang="tr-TR" sz="1900" kern="1200" dirty="0" smtClean="0">
            <a:latin typeface="Calibri" pitchFamily="34" charset="0"/>
            <a:cs typeface="Calibri" pitchFamily="34" charset="0"/>
          </a:endParaRPr>
        </a:p>
      </dsp:txBody>
      <dsp:txXfrm>
        <a:off x="890366" y="1914600"/>
        <a:ext cx="2179706" cy="594839"/>
      </dsp:txXfrm>
    </dsp:sp>
    <dsp:sp modelId="{A1A65EAD-691A-44AD-AAE3-B1A25C384223}">
      <dsp:nvSpPr>
        <dsp:cNvPr id="0" name=""/>
        <dsp:cNvSpPr/>
      </dsp:nvSpPr>
      <dsp:spPr>
        <a:xfrm rot="5383194">
          <a:off x="1890398" y="2508397"/>
          <a:ext cx="183930" cy="284333"/>
        </a:xfrm>
        <a:prstGeom prst="rightArrow">
          <a:avLst>
            <a:gd name="adj1" fmla="val 60000"/>
            <a:gd name="adj2" fmla="val 50000"/>
          </a:avLst>
        </a:prstGeom>
        <a:gradFill rotWithShape="0">
          <a:gsLst>
            <a:gs pos="0">
              <a:schemeClr val="accent1">
                <a:shade val="90000"/>
                <a:hueOff val="375112"/>
                <a:satOff val="-6927"/>
                <a:lumOff val="32127"/>
                <a:alphaOff val="0"/>
                <a:tint val="50000"/>
                <a:satMod val="300000"/>
              </a:schemeClr>
            </a:gs>
            <a:gs pos="35000">
              <a:schemeClr val="accent1">
                <a:shade val="90000"/>
                <a:hueOff val="375112"/>
                <a:satOff val="-6927"/>
                <a:lumOff val="32127"/>
                <a:alphaOff val="0"/>
                <a:tint val="37000"/>
                <a:satMod val="300000"/>
              </a:schemeClr>
            </a:gs>
            <a:gs pos="100000">
              <a:schemeClr val="accent1">
                <a:shade val="90000"/>
                <a:hueOff val="375112"/>
                <a:satOff val="-6927"/>
                <a:lumOff val="3212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latin typeface="Calibri" pitchFamily="34" charset="0"/>
            <a:cs typeface="Calibri" pitchFamily="34" charset="0"/>
          </a:endParaRPr>
        </a:p>
      </dsp:txBody>
      <dsp:txXfrm rot="-5400000">
        <a:off x="1896929" y="2558599"/>
        <a:ext cx="170599" cy="128751"/>
      </dsp:txXfrm>
    </dsp:sp>
    <dsp:sp modelId="{C6DCE318-F592-428A-BE6D-71D034CDF437}">
      <dsp:nvSpPr>
        <dsp:cNvPr id="0" name=""/>
        <dsp:cNvSpPr/>
      </dsp:nvSpPr>
      <dsp:spPr>
        <a:xfrm>
          <a:off x="876148" y="2773183"/>
          <a:ext cx="2216718" cy="631851"/>
        </a:xfrm>
        <a:prstGeom prst="roundRect">
          <a:avLst>
            <a:gd name="adj" fmla="val 10000"/>
          </a:avLst>
        </a:prstGeom>
        <a:gradFill rotWithShape="0">
          <a:gsLst>
            <a:gs pos="0">
              <a:schemeClr val="accent1">
                <a:shade val="50000"/>
                <a:hueOff val="289150"/>
                <a:satOff val="-6048"/>
                <a:lumOff val="33650"/>
                <a:alphaOff val="0"/>
                <a:tint val="50000"/>
                <a:satMod val="300000"/>
              </a:schemeClr>
            </a:gs>
            <a:gs pos="35000">
              <a:schemeClr val="accent1">
                <a:shade val="50000"/>
                <a:hueOff val="289150"/>
                <a:satOff val="-6048"/>
                <a:lumOff val="33650"/>
                <a:alphaOff val="0"/>
                <a:tint val="37000"/>
                <a:satMod val="300000"/>
              </a:schemeClr>
            </a:gs>
            <a:gs pos="100000">
              <a:schemeClr val="accent1">
                <a:shade val="50000"/>
                <a:hueOff val="289150"/>
                <a:satOff val="-6048"/>
                <a:lumOff val="336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latin typeface="Calibri" pitchFamily="34" charset="0"/>
              <a:cs typeface="Calibri" pitchFamily="34" charset="0"/>
            </a:rPr>
            <a:t>İyileştirme</a:t>
          </a:r>
          <a:endParaRPr lang="tr-TR" sz="1900" kern="1200" dirty="0" smtClean="0">
            <a:latin typeface="Calibri" pitchFamily="34" charset="0"/>
            <a:cs typeface="Calibri" pitchFamily="34" charset="0"/>
          </a:endParaRPr>
        </a:p>
      </dsp:txBody>
      <dsp:txXfrm>
        <a:off x="894654" y="2791689"/>
        <a:ext cx="2179706" cy="594839"/>
      </dsp:txXfrm>
    </dsp:sp>
    <dsp:sp modelId="{0E4A7C1C-B1BF-4FFF-B269-7F9F563607ED}">
      <dsp:nvSpPr>
        <dsp:cNvPr id="0" name=""/>
        <dsp:cNvSpPr/>
      </dsp:nvSpPr>
      <dsp:spPr>
        <a:xfrm rot="5389090">
          <a:off x="1858779" y="3432559"/>
          <a:ext cx="254538" cy="284333"/>
        </a:xfrm>
        <a:prstGeom prst="rightArrow">
          <a:avLst>
            <a:gd name="adj1" fmla="val 60000"/>
            <a:gd name="adj2" fmla="val 50000"/>
          </a:avLst>
        </a:prstGeom>
        <a:gradFill rotWithShape="0">
          <a:gsLst>
            <a:gs pos="0">
              <a:schemeClr val="accent1">
                <a:shade val="90000"/>
                <a:hueOff val="187556"/>
                <a:satOff val="-3464"/>
                <a:lumOff val="16063"/>
                <a:alphaOff val="0"/>
                <a:tint val="50000"/>
                <a:satMod val="300000"/>
              </a:schemeClr>
            </a:gs>
            <a:gs pos="35000">
              <a:schemeClr val="accent1">
                <a:shade val="90000"/>
                <a:hueOff val="187556"/>
                <a:satOff val="-3464"/>
                <a:lumOff val="16063"/>
                <a:alphaOff val="0"/>
                <a:tint val="37000"/>
                <a:satMod val="300000"/>
              </a:schemeClr>
            </a:gs>
            <a:gs pos="100000">
              <a:schemeClr val="accent1">
                <a:shade val="90000"/>
                <a:hueOff val="187556"/>
                <a:satOff val="-3464"/>
                <a:lumOff val="1606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latin typeface="Calibri" pitchFamily="34" charset="0"/>
            <a:cs typeface="Calibri" pitchFamily="34" charset="0"/>
          </a:endParaRPr>
        </a:p>
      </dsp:txBody>
      <dsp:txXfrm rot="-5400000">
        <a:off x="1900627" y="3447457"/>
        <a:ext cx="170599" cy="178177"/>
      </dsp:txXfrm>
    </dsp:sp>
    <dsp:sp modelId="{0357D705-D843-447F-8686-23941FBD929E}">
      <dsp:nvSpPr>
        <dsp:cNvPr id="0" name=""/>
        <dsp:cNvSpPr/>
      </dsp:nvSpPr>
      <dsp:spPr>
        <a:xfrm>
          <a:off x="879230" y="3744417"/>
          <a:ext cx="2216718" cy="631851"/>
        </a:xfrm>
        <a:prstGeom prst="roundRect">
          <a:avLst>
            <a:gd name="adj" fmla="val 10000"/>
          </a:avLst>
        </a:prstGeom>
        <a:gradFill rotWithShape="0">
          <a:gsLst>
            <a:gs pos="0">
              <a:schemeClr val="accent1">
                <a:shade val="50000"/>
                <a:hueOff val="144575"/>
                <a:satOff val="-3024"/>
                <a:lumOff val="16825"/>
                <a:alphaOff val="0"/>
                <a:tint val="50000"/>
                <a:satMod val="300000"/>
              </a:schemeClr>
            </a:gs>
            <a:gs pos="35000">
              <a:schemeClr val="accent1">
                <a:shade val="50000"/>
                <a:hueOff val="144575"/>
                <a:satOff val="-3024"/>
                <a:lumOff val="16825"/>
                <a:alphaOff val="0"/>
                <a:tint val="37000"/>
                <a:satMod val="300000"/>
              </a:schemeClr>
            </a:gs>
            <a:gs pos="100000">
              <a:schemeClr val="accent1">
                <a:shade val="50000"/>
                <a:hueOff val="144575"/>
                <a:satOff val="-3024"/>
                <a:lumOff val="168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latin typeface="Calibri" pitchFamily="34" charset="0"/>
              <a:cs typeface="Calibri" pitchFamily="34" charset="0"/>
            </a:rPr>
            <a:t>Hareketi</a:t>
          </a:r>
          <a:endParaRPr lang="tr-TR" sz="1900" kern="1200" dirty="0" smtClean="0">
            <a:latin typeface="Calibri" pitchFamily="34" charset="0"/>
            <a:cs typeface="Calibri" pitchFamily="34" charset="0"/>
          </a:endParaRPr>
        </a:p>
      </dsp:txBody>
      <dsp:txXfrm>
        <a:off x="897736" y="3762923"/>
        <a:ext cx="2179706" cy="5948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04498-8725-483D-B9D7-23A6BC3BC204}">
      <dsp:nvSpPr>
        <dsp:cNvPr id="0" name=""/>
        <dsp:cNvSpPr/>
      </dsp:nvSpPr>
      <dsp:spPr>
        <a:xfrm>
          <a:off x="871860" y="540"/>
          <a:ext cx="2216718" cy="631851"/>
        </a:xfrm>
        <a:prstGeom prst="roundRect">
          <a:avLst>
            <a:gd name="adj" fmla="val 10000"/>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itchFamily="34" charset="0"/>
              <a:cs typeface="Calibri" pitchFamily="34" charset="0"/>
            </a:rPr>
            <a:t>Fırsatları</a:t>
          </a:r>
          <a:endParaRPr lang="tr-TR" sz="2000" kern="1200" dirty="0" smtClean="0">
            <a:latin typeface="Calibri" pitchFamily="34" charset="0"/>
            <a:cs typeface="Calibri" pitchFamily="34" charset="0"/>
          </a:endParaRPr>
        </a:p>
      </dsp:txBody>
      <dsp:txXfrm>
        <a:off x="890366" y="19046"/>
        <a:ext cx="2179706" cy="594839"/>
      </dsp:txXfrm>
    </dsp:sp>
    <dsp:sp modelId="{3CCDA76F-0131-4459-8F9C-CC392A97DA6D}">
      <dsp:nvSpPr>
        <dsp:cNvPr id="0" name=""/>
        <dsp:cNvSpPr/>
      </dsp:nvSpPr>
      <dsp:spPr>
        <a:xfrm rot="5400000">
          <a:off x="1861747" y="648187"/>
          <a:ext cx="236944" cy="284333"/>
        </a:xfrm>
        <a:prstGeom prst="rightArrow">
          <a:avLst>
            <a:gd name="adj1" fmla="val 60000"/>
            <a:gd name="adj2" fmla="val 50000"/>
          </a:avLst>
        </a:prstGeom>
        <a:gradFill rotWithShape="0">
          <a:gsLst>
            <a:gs pos="0">
              <a:schemeClr val="accent1">
                <a:shade val="90000"/>
                <a:hueOff val="0"/>
                <a:satOff val="0"/>
                <a:lumOff val="0"/>
                <a:alphaOff val="0"/>
                <a:tint val="50000"/>
                <a:satMod val="300000"/>
              </a:schemeClr>
            </a:gs>
            <a:gs pos="35000">
              <a:schemeClr val="accent1">
                <a:shade val="90000"/>
                <a:hueOff val="0"/>
                <a:satOff val="0"/>
                <a:lumOff val="0"/>
                <a:alphaOff val="0"/>
                <a:tint val="37000"/>
                <a:satMod val="300000"/>
              </a:schemeClr>
            </a:gs>
            <a:gs pos="100000">
              <a:schemeClr val="accent1">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latin typeface="Calibri" pitchFamily="34" charset="0"/>
            <a:cs typeface="Calibri" pitchFamily="34" charset="0"/>
          </a:endParaRPr>
        </a:p>
      </dsp:txBody>
      <dsp:txXfrm rot="-5400000">
        <a:off x="1894920" y="671882"/>
        <a:ext cx="170599" cy="165861"/>
      </dsp:txXfrm>
    </dsp:sp>
    <dsp:sp modelId="{DD90CCB1-1627-45F0-91F5-6810BB305C59}">
      <dsp:nvSpPr>
        <dsp:cNvPr id="0" name=""/>
        <dsp:cNvSpPr/>
      </dsp:nvSpPr>
      <dsp:spPr>
        <a:xfrm>
          <a:off x="871860" y="948317"/>
          <a:ext cx="2216718" cy="631851"/>
        </a:xfrm>
        <a:prstGeom prst="roundRect">
          <a:avLst>
            <a:gd name="adj" fmla="val 10000"/>
          </a:avLst>
        </a:prstGeom>
        <a:gradFill rotWithShape="0">
          <a:gsLst>
            <a:gs pos="0">
              <a:schemeClr val="accent1">
                <a:shade val="50000"/>
                <a:hueOff val="144575"/>
                <a:satOff val="-3024"/>
                <a:lumOff val="16825"/>
                <a:alphaOff val="0"/>
                <a:tint val="50000"/>
                <a:satMod val="300000"/>
              </a:schemeClr>
            </a:gs>
            <a:gs pos="35000">
              <a:schemeClr val="accent1">
                <a:shade val="50000"/>
                <a:hueOff val="144575"/>
                <a:satOff val="-3024"/>
                <a:lumOff val="16825"/>
                <a:alphaOff val="0"/>
                <a:tint val="37000"/>
                <a:satMod val="300000"/>
              </a:schemeClr>
            </a:gs>
            <a:gs pos="100000">
              <a:schemeClr val="accent1">
                <a:shade val="50000"/>
                <a:hueOff val="144575"/>
                <a:satOff val="-3024"/>
                <a:lumOff val="168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itchFamily="34" charset="0"/>
              <a:cs typeface="Calibri" pitchFamily="34" charset="0"/>
            </a:rPr>
            <a:t>Artırma</a:t>
          </a:r>
          <a:endParaRPr lang="tr-TR" sz="2000" kern="1200" dirty="0" smtClean="0">
            <a:latin typeface="Calibri" pitchFamily="34" charset="0"/>
            <a:cs typeface="Calibri" pitchFamily="34" charset="0"/>
          </a:endParaRPr>
        </a:p>
      </dsp:txBody>
      <dsp:txXfrm>
        <a:off x="890366" y="966823"/>
        <a:ext cx="2179706" cy="594839"/>
      </dsp:txXfrm>
    </dsp:sp>
    <dsp:sp modelId="{B8754B6C-A80A-4BCA-9A16-474710EA9ABA}">
      <dsp:nvSpPr>
        <dsp:cNvPr id="0" name=""/>
        <dsp:cNvSpPr/>
      </dsp:nvSpPr>
      <dsp:spPr>
        <a:xfrm rot="5400000">
          <a:off x="1861747" y="1595964"/>
          <a:ext cx="236944" cy="284333"/>
        </a:xfrm>
        <a:prstGeom prst="rightArrow">
          <a:avLst>
            <a:gd name="adj1" fmla="val 60000"/>
            <a:gd name="adj2" fmla="val 50000"/>
          </a:avLst>
        </a:prstGeom>
        <a:gradFill rotWithShape="0">
          <a:gsLst>
            <a:gs pos="0">
              <a:schemeClr val="accent1">
                <a:shade val="90000"/>
                <a:hueOff val="187556"/>
                <a:satOff val="-3464"/>
                <a:lumOff val="16063"/>
                <a:alphaOff val="0"/>
                <a:tint val="50000"/>
                <a:satMod val="300000"/>
              </a:schemeClr>
            </a:gs>
            <a:gs pos="35000">
              <a:schemeClr val="accent1">
                <a:shade val="90000"/>
                <a:hueOff val="187556"/>
                <a:satOff val="-3464"/>
                <a:lumOff val="16063"/>
                <a:alphaOff val="0"/>
                <a:tint val="37000"/>
                <a:satMod val="300000"/>
              </a:schemeClr>
            </a:gs>
            <a:gs pos="100000">
              <a:schemeClr val="accent1">
                <a:shade val="90000"/>
                <a:hueOff val="187556"/>
                <a:satOff val="-3464"/>
                <a:lumOff val="1606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latin typeface="Calibri" pitchFamily="34" charset="0"/>
            <a:cs typeface="Calibri" pitchFamily="34" charset="0"/>
          </a:endParaRPr>
        </a:p>
      </dsp:txBody>
      <dsp:txXfrm rot="-5400000">
        <a:off x="1894920" y="1619659"/>
        <a:ext cx="170599" cy="165861"/>
      </dsp:txXfrm>
    </dsp:sp>
    <dsp:sp modelId="{054BC54D-3E18-4ED6-8382-0D902E479997}">
      <dsp:nvSpPr>
        <dsp:cNvPr id="0" name=""/>
        <dsp:cNvSpPr/>
      </dsp:nvSpPr>
      <dsp:spPr>
        <a:xfrm>
          <a:off x="871860" y="1896094"/>
          <a:ext cx="2216718" cy="631851"/>
        </a:xfrm>
        <a:prstGeom prst="roundRect">
          <a:avLst>
            <a:gd name="adj" fmla="val 10000"/>
          </a:avLst>
        </a:prstGeom>
        <a:gradFill rotWithShape="0">
          <a:gsLst>
            <a:gs pos="0">
              <a:schemeClr val="accent1">
                <a:shade val="50000"/>
                <a:hueOff val="289150"/>
                <a:satOff val="-6048"/>
                <a:lumOff val="33650"/>
                <a:alphaOff val="0"/>
                <a:tint val="50000"/>
                <a:satMod val="300000"/>
              </a:schemeClr>
            </a:gs>
            <a:gs pos="35000">
              <a:schemeClr val="accent1">
                <a:shade val="50000"/>
                <a:hueOff val="289150"/>
                <a:satOff val="-6048"/>
                <a:lumOff val="33650"/>
                <a:alphaOff val="0"/>
                <a:tint val="37000"/>
                <a:satMod val="300000"/>
              </a:schemeClr>
            </a:gs>
            <a:gs pos="100000">
              <a:schemeClr val="accent1">
                <a:shade val="50000"/>
                <a:hueOff val="289150"/>
                <a:satOff val="-6048"/>
                <a:lumOff val="336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latin typeface="Calibri" pitchFamily="34" charset="0"/>
              <a:cs typeface="Calibri" pitchFamily="34" charset="0"/>
            </a:rPr>
            <a:t>Teknolojiyi</a:t>
          </a:r>
          <a:endParaRPr lang="tr-TR" sz="1900" kern="1200" dirty="0" smtClean="0">
            <a:latin typeface="Calibri" pitchFamily="34" charset="0"/>
            <a:cs typeface="Calibri" pitchFamily="34" charset="0"/>
          </a:endParaRPr>
        </a:p>
      </dsp:txBody>
      <dsp:txXfrm>
        <a:off x="890366" y="1914600"/>
        <a:ext cx="2179706" cy="594839"/>
      </dsp:txXfrm>
    </dsp:sp>
    <dsp:sp modelId="{A1A65EAD-691A-44AD-AAE3-B1A25C384223}">
      <dsp:nvSpPr>
        <dsp:cNvPr id="0" name=""/>
        <dsp:cNvSpPr/>
      </dsp:nvSpPr>
      <dsp:spPr>
        <a:xfrm rot="5383194">
          <a:off x="1890398" y="2508397"/>
          <a:ext cx="183930" cy="284333"/>
        </a:xfrm>
        <a:prstGeom prst="rightArrow">
          <a:avLst>
            <a:gd name="adj1" fmla="val 60000"/>
            <a:gd name="adj2" fmla="val 50000"/>
          </a:avLst>
        </a:prstGeom>
        <a:gradFill rotWithShape="0">
          <a:gsLst>
            <a:gs pos="0">
              <a:schemeClr val="accent1">
                <a:shade val="90000"/>
                <a:hueOff val="375112"/>
                <a:satOff val="-6927"/>
                <a:lumOff val="32127"/>
                <a:alphaOff val="0"/>
                <a:tint val="50000"/>
                <a:satMod val="300000"/>
              </a:schemeClr>
            </a:gs>
            <a:gs pos="35000">
              <a:schemeClr val="accent1">
                <a:shade val="90000"/>
                <a:hueOff val="375112"/>
                <a:satOff val="-6927"/>
                <a:lumOff val="32127"/>
                <a:alphaOff val="0"/>
                <a:tint val="37000"/>
                <a:satMod val="300000"/>
              </a:schemeClr>
            </a:gs>
            <a:gs pos="100000">
              <a:schemeClr val="accent1">
                <a:shade val="90000"/>
                <a:hueOff val="375112"/>
                <a:satOff val="-6927"/>
                <a:lumOff val="3212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latin typeface="Calibri" pitchFamily="34" charset="0"/>
            <a:cs typeface="Calibri" pitchFamily="34" charset="0"/>
          </a:endParaRPr>
        </a:p>
      </dsp:txBody>
      <dsp:txXfrm rot="-5400000">
        <a:off x="1896929" y="2558599"/>
        <a:ext cx="170599" cy="128751"/>
      </dsp:txXfrm>
    </dsp:sp>
    <dsp:sp modelId="{C6DCE318-F592-428A-BE6D-71D034CDF437}">
      <dsp:nvSpPr>
        <dsp:cNvPr id="0" name=""/>
        <dsp:cNvSpPr/>
      </dsp:nvSpPr>
      <dsp:spPr>
        <a:xfrm>
          <a:off x="876148" y="2773183"/>
          <a:ext cx="2216718" cy="631851"/>
        </a:xfrm>
        <a:prstGeom prst="roundRect">
          <a:avLst>
            <a:gd name="adj" fmla="val 10000"/>
          </a:avLst>
        </a:prstGeom>
        <a:gradFill rotWithShape="0">
          <a:gsLst>
            <a:gs pos="0">
              <a:schemeClr val="accent1">
                <a:shade val="50000"/>
                <a:hueOff val="289150"/>
                <a:satOff val="-6048"/>
                <a:lumOff val="33650"/>
                <a:alphaOff val="0"/>
                <a:tint val="50000"/>
                <a:satMod val="300000"/>
              </a:schemeClr>
            </a:gs>
            <a:gs pos="35000">
              <a:schemeClr val="accent1">
                <a:shade val="50000"/>
                <a:hueOff val="289150"/>
                <a:satOff val="-6048"/>
                <a:lumOff val="33650"/>
                <a:alphaOff val="0"/>
                <a:tint val="37000"/>
                <a:satMod val="300000"/>
              </a:schemeClr>
            </a:gs>
            <a:gs pos="100000">
              <a:schemeClr val="accent1">
                <a:shade val="50000"/>
                <a:hueOff val="289150"/>
                <a:satOff val="-6048"/>
                <a:lumOff val="336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latin typeface="Calibri" pitchFamily="34" charset="0"/>
              <a:cs typeface="Calibri" pitchFamily="34" charset="0"/>
            </a:rPr>
            <a:t>İyileştirme</a:t>
          </a:r>
          <a:endParaRPr lang="tr-TR" sz="1900" kern="1200" dirty="0" smtClean="0">
            <a:latin typeface="Calibri" pitchFamily="34" charset="0"/>
            <a:cs typeface="Calibri" pitchFamily="34" charset="0"/>
          </a:endParaRPr>
        </a:p>
      </dsp:txBody>
      <dsp:txXfrm>
        <a:off x="894654" y="2791689"/>
        <a:ext cx="2179706" cy="594839"/>
      </dsp:txXfrm>
    </dsp:sp>
    <dsp:sp modelId="{0E4A7C1C-B1BF-4FFF-B269-7F9F563607ED}">
      <dsp:nvSpPr>
        <dsp:cNvPr id="0" name=""/>
        <dsp:cNvSpPr/>
      </dsp:nvSpPr>
      <dsp:spPr>
        <a:xfrm rot="5389090">
          <a:off x="1858779" y="3432559"/>
          <a:ext cx="254538" cy="284333"/>
        </a:xfrm>
        <a:prstGeom prst="rightArrow">
          <a:avLst>
            <a:gd name="adj1" fmla="val 60000"/>
            <a:gd name="adj2" fmla="val 50000"/>
          </a:avLst>
        </a:prstGeom>
        <a:gradFill rotWithShape="0">
          <a:gsLst>
            <a:gs pos="0">
              <a:schemeClr val="accent1">
                <a:shade val="90000"/>
                <a:hueOff val="187556"/>
                <a:satOff val="-3464"/>
                <a:lumOff val="16063"/>
                <a:alphaOff val="0"/>
                <a:tint val="50000"/>
                <a:satMod val="300000"/>
              </a:schemeClr>
            </a:gs>
            <a:gs pos="35000">
              <a:schemeClr val="accent1">
                <a:shade val="90000"/>
                <a:hueOff val="187556"/>
                <a:satOff val="-3464"/>
                <a:lumOff val="16063"/>
                <a:alphaOff val="0"/>
                <a:tint val="37000"/>
                <a:satMod val="300000"/>
              </a:schemeClr>
            </a:gs>
            <a:gs pos="100000">
              <a:schemeClr val="accent1">
                <a:shade val="90000"/>
                <a:hueOff val="187556"/>
                <a:satOff val="-3464"/>
                <a:lumOff val="1606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latin typeface="Calibri" pitchFamily="34" charset="0"/>
            <a:cs typeface="Calibri" pitchFamily="34" charset="0"/>
          </a:endParaRPr>
        </a:p>
      </dsp:txBody>
      <dsp:txXfrm rot="-5400000">
        <a:off x="1900627" y="3447457"/>
        <a:ext cx="170599" cy="178177"/>
      </dsp:txXfrm>
    </dsp:sp>
    <dsp:sp modelId="{0357D705-D843-447F-8686-23941FBD929E}">
      <dsp:nvSpPr>
        <dsp:cNvPr id="0" name=""/>
        <dsp:cNvSpPr/>
      </dsp:nvSpPr>
      <dsp:spPr>
        <a:xfrm>
          <a:off x="879230" y="3744417"/>
          <a:ext cx="2216718" cy="631851"/>
        </a:xfrm>
        <a:prstGeom prst="roundRect">
          <a:avLst>
            <a:gd name="adj" fmla="val 10000"/>
          </a:avLst>
        </a:prstGeom>
        <a:gradFill rotWithShape="0">
          <a:gsLst>
            <a:gs pos="0">
              <a:schemeClr val="accent1">
                <a:shade val="50000"/>
                <a:hueOff val="144575"/>
                <a:satOff val="-3024"/>
                <a:lumOff val="16825"/>
                <a:alphaOff val="0"/>
                <a:tint val="50000"/>
                <a:satMod val="300000"/>
              </a:schemeClr>
            </a:gs>
            <a:gs pos="35000">
              <a:schemeClr val="accent1">
                <a:shade val="50000"/>
                <a:hueOff val="144575"/>
                <a:satOff val="-3024"/>
                <a:lumOff val="16825"/>
                <a:alphaOff val="0"/>
                <a:tint val="37000"/>
                <a:satMod val="300000"/>
              </a:schemeClr>
            </a:gs>
            <a:gs pos="100000">
              <a:schemeClr val="accent1">
                <a:shade val="50000"/>
                <a:hueOff val="144575"/>
                <a:satOff val="-3024"/>
                <a:lumOff val="168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latin typeface="Calibri" pitchFamily="34" charset="0"/>
              <a:cs typeface="Calibri" pitchFamily="34" charset="0"/>
            </a:rPr>
            <a:t>Hareketi</a:t>
          </a:r>
          <a:endParaRPr lang="tr-TR" sz="1900" kern="1200" dirty="0" smtClean="0">
            <a:latin typeface="Calibri" pitchFamily="34" charset="0"/>
            <a:cs typeface="Calibri" pitchFamily="34" charset="0"/>
          </a:endParaRPr>
        </a:p>
      </dsp:txBody>
      <dsp:txXfrm>
        <a:off x="897736" y="3762923"/>
        <a:ext cx="2179706" cy="5948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08E05-5D8B-4F16-87BD-11FD38A7C873}">
      <dsp:nvSpPr>
        <dsp:cNvPr id="0" name=""/>
        <dsp:cNvSpPr/>
      </dsp:nvSpPr>
      <dsp:spPr>
        <a:xfrm>
          <a:off x="4118" y="10821"/>
          <a:ext cx="1872668" cy="1296000"/>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tr-TR" sz="1400" b="1" kern="1200" dirty="0" smtClean="0">
              <a:latin typeface="Calibri" pitchFamily="34" charset="0"/>
              <a:cs typeface="Calibri" pitchFamily="34" charset="0"/>
            </a:rPr>
            <a:t>1. Yıl (2012)</a:t>
          </a:r>
        </a:p>
      </dsp:txBody>
      <dsp:txXfrm>
        <a:off x="4118" y="10821"/>
        <a:ext cx="1872668" cy="749067"/>
      </dsp:txXfrm>
    </dsp:sp>
    <dsp:sp modelId="{136AA860-8CDA-4DF6-B154-631573D6B247}">
      <dsp:nvSpPr>
        <dsp:cNvPr id="0" name=""/>
        <dsp:cNvSpPr/>
      </dsp:nvSpPr>
      <dsp:spPr>
        <a:xfrm>
          <a:off x="360036" y="1109177"/>
          <a:ext cx="1872668" cy="90704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tr-TR" sz="1400" b="0" kern="1200" dirty="0" smtClean="0">
              <a:latin typeface="Calibri" pitchFamily="34" charset="0"/>
              <a:cs typeface="Calibri" pitchFamily="34" charset="0"/>
            </a:rPr>
            <a:t>GENEL LİSELER</a:t>
          </a:r>
          <a:endParaRPr lang="tr-TR" sz="1400" b="0" kern="1200" dirty="0">
            <a:latin typeface="Calibri" pitchFamily="34" charset="0"/>
            <a:cs typeface="Calibri" pitchFamily="34" charset="0"/>
          </a:endParaRPr>
        </a:p>
      </dsp:txBody>
      <dsp:txXfrm>
        <a:off x="386602" y="1135743"/>
        <a:ext cx="1819536" cy="853912"/>
      </dsp:txXfrm>
    </dsp:sp>
    <dsp:sp modelId="{648F6925-A202-4057-8AD3-4F574085F612}">
      <dsp:nvSpPr>
        <dsp:cNvPr id="0" name=""/>
        <dsp:cNvSpPr/>
      </dsp:nvSpPr>
      <dsp:spPr>
        <a:xfrm>
          <a:off x="2160677" y="152234"/>
          <a:ext cx="601846" cy="466240"/>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latin typeface="Calibri" pitchFamily="34" charset="0"/>
            <a:cs typeface="Calibri" pitchFamily="34" charset="0"/>
          </a:endParaRPr>
        </a:p>
      </dsp:txBody>
      <dsp:txXfrm>
        <a:off x="2160677" y="245482"/>
        <a:ext cx="461974" cy="279744"/>
      </dsp:txXfrm>
    </dsp:sp>
    <dsp:sp modelId="{C5EB6BD2-DE7B-4FC2-9DEE-5208AD6243D3}">
      <dsp:nvSpPr>
        <dsp:cNvPr id="0" name=""/>
        <dsp:cNvSpPr/>
      </dsp:nvSpPr>
      <dsp:spPr>
        <a:xfrm>
          <a:off x="3012346" y="10821"/>
          <a:ext cx="1872668" cy="1296000"/>
        </a:xfrm>
        <a:prstGeom prst="roundRect">
          <a:avLst>
            <a:gd name="adj" fmla="val 1000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tr-TR" sz="1400" b="1" kern="1200" dirty="0" smtClean="0">
              <a:latin typeface="Calibri" pitchFamily="34" charset="0"/>
              <a:cs typeface="Calibri" pitchFamily="34" charset="0"/>
            </a:rPr>
            <a:t>2. Yıl (2013)</a:t>
          </a:r>
        </a:p>
      </dsp:txBody>
      <dsp:txXfrm>
        <a:off x="3012346" y="10821"/>
        <a:ext cx="1872668" cy="749067"/>
      </dsp:txXfrm>
    </dsp:sp>
    <dsp:sp modelId="{E6807E73-2E34-4A51-841A-5EDB4A27906C}">
      <dsp:nvSpPr>
        <dsp:cNvPr id="0" name=""/>
        <dsp:cNvSpPr/>
      </dsp:nvSpPr>
      <dsp:spPr>
        <a:xfrm>
          <a:off x="3368264" y="1109177"/>
          <a:ext cx="1872668" cy="90704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tr-TR" sz="1400" b="0" kern="1200" dirty="0" smtClean="0">
              <a:latin typeface="Calibri" pitchFamily="34" charset="0"/>
              <a:cs typeface="Calibri" pitchFamily="34" charset="0"/>
            </a:rPr>
            <a:t>MESLEKİ EĞİTİM OKULARI</a:t>
          </a:r>
          <a:endParaRPr lang="tr-TR" sz="1400" b="0" kern="1200" dirty="0">
            <a:latin typeface="Calibri" pitchFamily="34" charset="0"/>
            <a:cs typeface="Calibri" pitchFamily="34" charset="0"/>
          </a:endParaRPr>
        </a:p>
      </dsp:txBody>
      <dsp:txXfrm>
        <a:off x="3394830" y="1135743"/>
        <a:ext cx="1819536" cy="853912"/>
      </dsp:txXfrm>
    </dsp:sp>
    <dsp:sp modelId="{CA7CC8D6-1664-4392-98BA-A4BF6EC33912}">
      <dsp:nvSpPr>
        <dsp:cNvPr id="0" name=""/>
        <dsp:cNvSpPr/>
      </dsp:nvSpPr>
      <dsp:spPr>
        <a:xfrm>
          <a:off x="5168904" y="152234"/>
          <a:ext cx="601846" cy="466240"/>
        </a:xfrm>
        <a:prstGeom prst="rightArrow">
          <a:avLst>
            <a:gd name="adj1" fmla="val 60000"/>
            <a:gd name="adj2" fmla="val 5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latin typeface="Calibri" pitchFamily="34" charset="0"/>
            <a:cs typeface="Calibri" pitchFamily="34" charset="0"/>
          </a:endParaRPr>
        </a:p>
      </dsp:txBody>
      <dsp:txXfrm>
        <a:off x="5168904" y="245482"/>
        <a:ext cx="461974" cy="279744"/>
      </dsp:txXfrm>
    </dsp:sp>
    <dsp:sp modelId="{B85A431E-998D-4905-AA12-9118A4F10DA7}">
      <dsp:nvSpPr>
        <dsp:cNvPr id="0" name=""/>
        <dsp:cNvSpPr/>
      </dsp:nvSpPr>
      <dsp:spPr>
        <a:xfrm>
          <a:off x="6020574" y="10821"/>
          <a:ext cx="1872668" cy="1296000"/>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tr-TR" sz="1400" b="1" kern="1200" dirty="0" smtClean="0">
              <a:latin typeface="Calibri" pitchFamily="34" charset="0"/>
              <a:cs typeface="Calibri" pitchFamily="34" charset="0"/>
            </a:rPr>
            <a:t>3. Yıl (2014)</a:t>
          </a:r>
        </a:p>
      </dsp:txBody>
      <dsp:txXfrm>
        <a:off x="6020574" y="10821"/>
        <a:ext cx="1872668" cy="749067"/>
      </dsp:txXfrm>
    </dsp:sp>
    <dsp:sp modelId="{1CCAEDD5-11AD-46F4-83E7-239E9BF4A474}">
      <dsp:nvSpPr>
        <dsp:cNvPr id="0" name=""/>
        <dsp:cNvSpPr/>
      </dsp:nvSpPr>
      <dsp:spPr>
        <a:xfrm>
          <a:off x="6376492" y="1109177"/>
          <a:ext cx="1872668" cy="90704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tr-TR" sz="1400" b="0" kern="1200" dirty="0" smtClean="0">
              <a:latin typeface="Calibri" pitchFamily="34" charset="0"/>
              <a:cs typeface="Calibri" pitchFamily="34" charset="0"/>
            </a:rPr>
            <a:t>Okul Öncesi</a:t>
          </a:r>
          <a:endParaRPr lang="tr-TR" sz="1400" b="0" kern="1200" dirty="0">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tr-TR" sz="1400" b="0" kern="1200" dirty="0" smtClean="0">
              <a:latin typeface="Calibri" pitchFamily="34" charset="0"/>
              <a:cs typeface="Calibri" pitchFamily="34" charset="0"/>
            </a:rPr>
            <a:t>İlköğretim Okulları</a:t>
          </a:r>
          <a:endParaRPr lang="tr-TR" sz="1400" b="0" kern="1200" dirty="0">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tr-TR" sz="1400" b="0" kern="1200" dirty="0" smtClean="0">
              <a:latin typeface="Calibri" pitchFamily="34" charset="0"/>
              <a:cs typeface="Calibri" pitchFamily="34" charset="0"/>
            </a:rPr>
            <a:t>Ortaöğretim Okulları</a:t>
          </a:r>
          <a:endParaRPr lang="tr-TR" sz="1400" b="0" kern="1200" dirty="0">
            <a:latin typeface="Calibri" pitchFamily="34" charset="0"/>
            <a:cs typeface="Calibri" pitchFamily="34" charset="0"/>
          </a:endParaRPr>
        </a:p>
      </dsp:txBody>
      <dsp:txXfrm>
        <a:off x="6403058" y="1135743"/>
        <a:ext cx="1819536" cy="8539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43213-9038-47A0-B54B-CDB579F94F5C}">
      <dsp:nvSpPr>
        <dsp:cNvPr id="0" name=""/>
        <dsp:cNvSpPr/>
      </dsp:nvSpPr>
      <dsp:spPr>
        <a:xfrm>
          <a:off x="3575" y="346767"/>
          <a:ext cx="3126704" cy="1250681"/>
        </a:xfrm>
        <a:prstGeom prst="homePlat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tr-TR" sz="1600" b="1" kern="1200" dirty="0" smtClean="0">
              <a:latin typeface="Calibri" pitchFamily="34" charset="0"/>
              <a:cs typeface="Calibri" pitchFamily="34" charset="0"/>
            </a:rPr>
            <a:t>Projenin 3 + 2 yılda bitirilmesi öngörülmektedir.</a:t>
          </a:r>
          <a:endParaRPr lang="tr-TR" sz="1600" b="1" kern="1200" dirty="0">
            <a:latin typeface="Calibri" pitchFamily="34" charset="0"/>
            <a:cs typeface="Calibri" pitchFamily="34" charset="0"/>
          </a:endParaRPr>
        </a:p>
      </dsp:txBody>
      <dsp:txXfrm>
        <a:off x="3575" y="346767"/>
        <a:ext cx="2814034" cy="1250681"/>
      </dsp:txXfrm>
    </dsp:sp>
    <dsp:sp modelId="{24F93546-3B88-4014-BF9C-8D6E797564E1}">
      <dsp:nvSpPr>
        <dsp:cNvPr id="0" name=""/>
        <dsp:cNvSpPr/>
      </dsp:nvSpPr>
      <dsp:spPr>
        <a:xfrm>
          <a:off x="2504938" y="346767"/>
          <a:ext cx="3126704" cy="1250681"/>
        </a:xfrm>
        <a:prstGeom prst="chevron">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tr-TR" sz="1600" b="1" kern="1200" dirty="0" smtClean="0">
              <a:latin typeface="Calibri" pitchFamily="34" charset="0"/>
              <a:cs typeface="Calibri" pitchFamily="34" charset="0"/>
            </a:rPr>
            <a:t>Proje 2011 – 2014 tarihleri arasında gerçekleştirilecektir.</a:t>
          </a:r>
          <a:endParaRPr lang="tr-TR" sz="1600" b="1" kern="1200" dirty="0">
            <a:latin typeface="Calibri" pitchFamily="34" charset="0"/>
            <a:cs typeface="Calibri" pitchFamily="34" charset="0"/>
          </a:endParaRPr>
        </a:p>
      </dsp:txBody>
      <dsp:txXfrm>
        <a:off x="3130279" y="346767"/>
        <a:ext cx="1876023" cy="1250681"/>
      </dsp:txXfrm>
    </dsp:sp>
    <dsp:sp modelId="{2F574293-F821-4774-BF6F-F009EE393262}">
      <dsp:nvSpPr>
        <dsp:cNvPr id="0" name=""/>
        <dsp:cNvSpPr/>
      </dsp:nvSpPr>
      <dsp:spPr>
        <a:xfrm>
          <a:off x="5006302" y="346767"/>
          <a:ext cx="3126704" cy="1250681"/>
        </a:xfrm>
        <a:prstGeom prst="chevron">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tr-TR" sz="1600" b="1" kern="1200" dirty="0" smtClean="0">
              <a:latin typeface="Calibri" pitchFamily="34" charset="0"/>
              <a:cs typeface="Calibri" pitchFamily="34" charset="0"/>
            </a:rPr>
            <a:t>Projenin aşamalarının izlenmesi ve değerlendirilmesi yapılacaktır.</a:t>
          </a:r>
          <a:endParaRPr lang="tr-TR" sz="1600" b="1" kern="1200" dirty="0">
            <a:latin typeface="Calibri" pitchFamily="34" charset="0"/>
            <a:cs typeface="Calibri" pitchFamily="34" charset="0"/>
          </a:endParaRPr>
        </a:p>
      </dsp:txBody>
      <dsp:txXfrm>
        <a:off x="5631643" y="346767"/>
        <a:ext cx="1876023" cy="12506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2277C-3F56-4936-80BA-78B40966DF9E}">
      <dsp:nvSpPr>
        <dsp:cNvPr id="0" name=""/>
        <dsp:cNvSpPr/>
      </dsp:nvSpPr>
      <dsp:spPr>
        <a:xfrm>
          <a:off x="115309" y="4330486"/>
          <a:ext cx="3274494"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8BE9F2-875E-4BAB-8B28-7BD4CBCD8883}">
      <dsp:nvSpPr>
        <dsp:cNvPr id="0" name=""/>
        <dsp:cNvSpPr/>
      </dsp:nvSpPr>
      <dsp:spPr>
        <a:xfrm>
          <a:off x="115309" y="3029471"/>
          <a:ext cx="3274494"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4AD8FC-2A43-47B9-891A-75F619966792}">
      <dsp:nvSpPr>
        <dsp:cNvPr id="0" name=""/>
        <dsp:cNvSpPr/>
      </dsp:nvSpPr>
      <dsp:spPr>
        <a:xfrm>
          <a:off x="115309" y="1728456"/>
          <a:ext cx="3274494"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0580A-0DB4-478B-BDC2-50643DA34FA0}">
      <dsp:nvSpPr>
        <dsp:cNvPr id="0" name=""/>
        <dsp:cNvSpPr/>
      </dsp:nvSpPr>
      <dsp:spPr>
        <a:xfrm>
          <a:off x="115309" y="427441"/>
          <a:ext cx="3274494" cy="0"/>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2C00B0-A27E-4B74-AF8D-009993DB1BA7}">
      <dsp:nvSpPr>
        <dsp:cNvPr id="0" name=""/>
        <dsp:cNvSpPr/>
      </dsp:nvSpPr>
      <dsp:spPr>
        <a:xfrm>
          <a:off x="966677" y="920"/>
          <a:ext cx="2423125" cy="42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endParaRPr lang="tr-TR" sz="1600" b="1" kern="1200" dirty="0">
            <a:latin typeface="Calibri" pitchFamily="34" charset="0"/>
            <a:cs typeface="Calibri" pitchFamily="34" charset="0"/>
          </a:endParaRPr>
        </a:p>
      </dsp:txBody>
      <dsp:txXfrm>
        <a:off x="966677" y="920"/>
        <a:ext cx="2423125" cy="426520"/>
      </dsp:txXfrm>
    </dsp:sp>
    <dsp:sp modelId="{4700D88D-D176-4388-A61C-695B38BF39F1}">
      <dsp:nvSpPr>
        <dsp:cNvPr id="0" name=""/>
        <dsp:cNvSpPr/>
      </dsp:nvSpPr>
      <dsp:spPr>
        <a:xfrm>
          <a:off x="-115309" y="920"/>
          <a:ext cx="1312605" cy="426520"/>
        </a:xfrm>
        <a:prstGeom prst="round2SameRect">
          <a:avLst>
            <a:gd name="adj1" fmla="val 16670"/>
            <a:gd name="adj2" fmla="val 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tr-TR" sz="1600" b="1" i="0" kern="1200" dirty="0" smtClean="0">
              <a:latin typeface="Calibri" pitchFamily="34" charset="0"/>
              <a:cs typeface="Calibri" pitchFamily="34" charset="0"/>
            </a:rPr>
            <a:t>Her Okula </a:t>
          </a:r>
        </a:p>
      </dsp:txBody>
      <dsp:txXfrm>
        <a:off x="-94484" y="21745"/>
        <a:ext cx="1270955" cy="405695"/>
      </dsp:txXfrm>
    </dsp:sp>
    <dsp:sp modelId="{C1C546AB-A6E7-4FF8-9224-D0240BE67C16}">
      <dsp:nvSpPr>
        <dsp:cNvPr id="0" name=""/>
        <dsp:cNvSpPr/>
      </dsp:nvSpPr>
      <dsp:spPr>
        <a:xfrm>
          <a:off x="0" y="427441"/>
          <a:ext cx="3274494" cy="853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endParaRPr lang="tr-TR" sz="1600" b="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tr-TR" sz="1600" b="1" kern="1200" dirty="0" smtClean="0">
              <a:latin typeface="Calibri" pitchFamily="34" charset="0"/>
              <a:cs typeface="Calibri" pitchFamily="34" charset="0"/>
            </a:rPr>
            <a:t>1 Adet Çok Fonksiyonlu Yazıcı </a:t>
          </a:r>
          <a:endParaRPr lang="tr-TR" sz="1600" b="1" kern="1200" dirty="0">
            <a:latin typeface="Calibri" pitchFamily="34" charset="0"/>
            <a:cs typeface="Calibri" pitchFamily="34" charset="0"/>
          </a:endParaRPr>
        </a:p>
      </dsp:txBody>
      <dsp:txXfrm>
        <a:off x="0" y="427441"/>
        <a:ext cx="3274494" cy="853168"/>
      </dsp:txXfrm>
    </dsp:sp>
    <dsp:sp modelId="{241214AB-47A0-476B-BF0D-5114D8992B3C}">
      <dsp:nvSpPr>
        <dsp:cNvPr id="0" name=""/>
        <dsp:cNvSpPr/>
      </dsp:nvSpPr>
      <dsp:spPr>
        <a:xfrm>
          <a:off x="966677" y="1301935"/>
          <a:ext cx="2423125" cy="42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endParaRPr lang="tr-TR" sz="1600" b="1" kern="1200" dirty="0">
            <a:latin typeface="Calibri" pitchFamily="34" charset="0"/>
            <a:cs typeface="Calibri" pitchFamily="34" charset="0"/>
          </a:endParaRPr>
        </a:p>
      </dsp:txBody>
      <dsp:txXfrm>
        <a:off x="966677" y="1301935"/>
        <a:ext cx="2423125" cy="426520"/>
      </dsp:txXfrm>
    </dsp:sp>
    <dsp:sp modelId="{E6C3ECD6-31A0-4EEE-B3F1-748350AA4295}">
      <dsp:nvSpPr>
        <dsp:cNvPr id="0" name=""/>
        <dsp:cNvSpPr/>
      </dsp:nvSpPr>
      <dsp:spPr>
        <a:xfrm>
          <a:off x="-115309" y="1301935"/>
          <a:ext cx="1312605" cy="426520"/>
        </a:xfrm>
        <a:prstGeom prst="round2SameRect">
          <a:avLst>
            <a:gd name="adj1" fmla="val 16670"/>
            <a:gd name="adj2" fmla="val 0"/>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tr-TR" sz="1600" b="1" kern="1200" smtClean="0">
            <a:latin typeface="Calibri" pitchFamily="34" charset="0"/>
            <a:cs typeface="Calibri"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tr-TR" sz="1600" b="1" kern="1200" smtClean="0">
              <a:latin typeface="Calibri" pitchFamily="34" charset="0"/>
              <a:cs typeface="Calibri" pitchFamily="34" charset="0"/>
            </a:rPr>
            <a:t>Her Dersliğe BT</a:t>
          </a:r>
        </a:p>
        <a:p>
          <a:pPr lvl="0" algn="ctr" defTabSz="800100">
            <a:lnSpc>
              <a:spcPct val="90000"/>
            </a:lnSpc>
            <a:spcBef>
              <a:spcPct val="0"/>
            </a:spcBef>
            <a:spcAft>
              <a:spcPct val="35000"/>
            </a:spcAft>
          </a:pPr>
          <a:endParaRPr lang="tr-TR" sz="1600" b="1" kern="1200" dirty="0" smtClean="0">
            <a:latin typeface="Calibri" pitchFamily="34" charset="0"/>
            <a:cs typeface="Calibri" pitchFamily="34" charset="0"/>
          </a:endParaRPr>
        </a:p>
      </dsp:txBody>
      <dsp:txXfrm>
        <a:off x="-94484" y="1322760"/>
        <a:ext cx="1270955" cy="405695"/>
      </dsp:txXfrm>
    </dsp:sp>
    <dsp:sp modelId="{CE70E315-CAC6-4FE1-A05A-4ADD4A738681}">
      <dsp:nvSpPr>
        <dsp:cNvPr id="0" name=""/>
        <dsp:cNvSpPr/>
      </dsp:nvSpPr>
      <dsp:spPr>
        <a:xfrm>
          <a:off x="0" y="1728456"/>
          <a:ext cx="3274494" cy="853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endParaRPr lang="tr-TR" sz="1600" b="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tr-TR" sz="1600" b="1" kern="1200" dirty="0" smtClean="0">
              <a:latin typeface="Calibri" pitchFamily="34" charset="0"/>
              <a:cs typeface="Calibri" pitchFamily="34" charset="0"/>
            </a:rPr>
            <a:t>Etkileşimli Tahta</a:t>
          </a:r>
          <a:endParaRPr lang="tr-TR" sz="1600" b="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tr-TR" sz="1600" b="1" kern="1200" smtClean="0">
              <a:latin typeface="Calibri" pitchFamily="34" charset="0"/>
              <a:cs typeface="Calibri" pitchFamily="34" charset="0"/>
            </a:rPr>
            <a:t>Kablolu İnternet Bağlantısı</a:t>
          </a:r>
          <a:endParaRPr lang="tr-TR" sz="1600" b="1" kern="1200" dirty="0">
            <a:latin typeface="Calibri" pitchFamily="34" charset="0"/>
            <a:cs typeface="Calibri" pitchFamily="34" charset="0"/>
          </a:endParaRPr>
        </a:p>
      </dsp:txBody>
      <dsp:txXfrm>
        <a:off x="0" y="1728456"/>
        <a:ext cx="3274494" cy="853168"/>
      </dsp:txXfrm>
    </dsp:sp>
    <dsp:sp modelId="{FCA60D59-B907-463E-BFB5-09FAAE2490CA}">
      <dsp:nvSpPr>
        <dsp:cNvPr id="0" name=""/>
        <dsp:cNvSpPr/>
      </dsp:nvSpPr>
      <dsp:spPr>
        <a:xfrm>
          <a:off x="966677" y="2602951"/>
          <a:ext cx="2423125" cy="42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endParaRPr lang="tr-TR" sz="1600" b="1" kern="1200" dirty="0">
            <a:latin typeface="Calibri" pitchFamily="34" charset="0"/>
            <a:cs typeface="Calibri" pitchFamily="34" charset="0"/>
          </a:endParaRPr>
        </a:p>
      </dsp:txBody>
      <dsp:txXfrm>
        <a:off x="966677" y="2602951"/>
        <a:ext cx="2423125" cy="426520"/>
      </dsp:txXfrm>
    </dsp:sp>
    <dsp:sp modelId="{420108A4-F112-41F0-8091-8E17F7AF7E1F}">
      <dsp:nvSpPr>
        <dsp:cNvPr id="0" name=""/>
        <dsp:cNvSpPr/>
      </dsp:nvSpPr>
      <dsp:spPr>
        <a:xfrm>
          <a:off x="-115309" y="2602951"/>
          <a:ext cx="1312605" cy="426520"/>
        </a:xfrm>
        <a:prstGeom prst="round2SameRect">
          <a:avLst>
            <a:gd name="adj1" fmla="val 16670"/>
            <a:gd name="adj2" fmla="val 0"/>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600" b="1" kern="1200" smtClean="0">
              <a:latin typeface="Calibri" pitchFamily="34" charset="0"/>
              <a:cs typeface="Calibri" pitchFamily="34" charset="0"/>
            </a:rPr>
            <a:t>  Her Öğretmene</a:t>
          </a:r>
          <a:endParaRPr lang="tr-TR" sz="1600" b="1" kern="1200" dirty="0">
            <a:latin typeface="Calibri" pitchFamily="34" charset="0"/>
            <a:cs typeface="Calibri" pitchFamily="34" charset="0"/>
          </a:endParaRPr>
        </a:p>
      </dsp:txBody>
      <dsp:txXfrm>
        <a:off x="-94484" y="2623776"/>
        <a:ext cx="1270955" cy="405695"/>
      </dsp:txXfrm>
    </dsp:sp>
    <dsp:sp modelId="{599FF713-858E-4C21-9772-D1585DAAA8CA}">
      <dsp:nvSpPr>
        <dsp:cNvPr id="0" name=""/>
        <dsp:cNvSpPr/>
      </dsp:nvSpPr>
      <dsp:spPr>
        <a:xfrm>
          <a:off x="0" y="3029471"/>
          <a:ext cx="3274494" cy="853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endParaRPr lang="tr-TR" sz="1600" b="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tr-TR" sz="1600" b="1" kern="1200" dirty="0" smtClean="0">
              <a:latin typeface="Calibri" pitchFamily="34" charset="0"/>
              <a:cs typeface="Calibri" pitchFamily="34" charset="0"/>
            </a:rPr>
            <a:t>Tablet Bilgisayar</a:t>
          </a:r>
          <a:endParaRPr lang="tr-TR" sz="1600" b="1" kern="1200" dirty="0">
            <a:latin typeface="Calibri" pitchFamily="34" charset="0"/>
            <a:cs typeface="Calibri" pitchFamily="34" charset="0"/>
          </a:endParaRPr>
        </a:p>
      </dsp:txBody>
      <dsp:txXfrm>
        <a:off x="0" y="3029471"/>
        <a:ext cx="3274494" cy="853168"/>
      </dsp:txXfrm>
    </dsp:sp>
    <dsp:sp modelId="{6464A716-5C46-445F-B6FC-A3E807D06BFF}">
      <dsp:nvSpPr>
        <dsp:cNvPr id="0" name=""/>
        <dsp:cNvSpPr/>
      </dsp:nvSpPr>
      <dsp:spPr>
        <a:xfrm>
          <a:off x="966677" y="3903966"/>
          <a:ext cx="2423125" cy="42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endParaRPr lang="tr-TR" sz="1600" b="1" kern="1200" dirty="0">
            <a:latin typeface="Calibri" pitchFamily="34" charset="0"/>
            <a:cs typeface="Calibri" pitchFamily="34" charset="0"/>
          </a:endParaRPr>
        </a:p>
      </dsp:txBody>
      <dsp:txXfrm>
        <a:off x="966677" y="3903966"/>
        <a:ext cx="2423125" cy="426520"/>
      </dsp:txXfrm>
    </dsp:sp>
    <dsp:sp modelId="{90AFB437-7B62-46C5-9175-9855CE31AC09}">
      <dsp:nvSpPr>
        <dsp:cNvPr id="0" name=""/>
        <dsp:cNvSpPr/>
      </dsp:nvSpPr>
      <dsp:spPr>
        <a:xfrm>
          <a:off x="-115309" y="3903966"/>
          <a:ext cx="1312605" cy="426520"/>
        </a:xfrm>
        <a:prstGeom prst="round2SameRect">
          <a:avLst>
            <a:gd name="adj1" fmla="val 16670"/>
            <a:gd name="adj2" fmla="val 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tr-TR" sz="1600" b="1" kern="1200" smtClean="0">
              <a:latin typeface="Calibri" pitchFamily="34" charset="0"/>
              <a:cs typeface="Calibri" pitchFamily="34" charset="0"/>
            </a:rPr>
            <a:t>Her Öğrenciye</a:t>
          </a:r>
          <a:endParaRPr lang="tr-TR" sz="1600" b="1" kern="1200" dirty="0">
            <a:latin typeface="Calibri" pitchFamily="34" charset="0"/>
            <a:cs typeface="Calibri" pitchFamily="34" charset="0"/>
          </a:endParaRPr>
        </a:p>
      </dsp:txBody>
      <dsp:txXfrm>
        <a:off x="-94484" y="3924791"/>
        <a:ext cx="1270955" cy="405695"/>
      </dsp:txXfrm>
    </dsp:sp>
    <dsp:sp modelId="{0716E0A6-A56E-42DD-86B2-F2C0F0C27597}">
      <dsp:nvSpPr>
        <dsp:cNvPr id="0" name=""/>
        <dsp:cNvSpPr/>
      </dsp:nvSpPr>
      <dsp:spPr>
        <a:xfrm>
          <a:off x="0" y="4330486"/>
          <a:ext cx="3274494" cy="853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endParaRPr lang="tr-TR" sz="1600" b="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tr-TR" sz="1600" b="1" kern="1200" dirty="0" smtClean="0">
              <a:latin typeface="Calibri" pitchFamily="34" charset="0"/>
              <a:cs typeface="Calibri" pitchFamily="34" charset="0"/>
            </a:rPr>
            <a:t>E-Kitap  (Tablet Bilgisayar) </a:t>
          </a:r>
          <a:endParaRPr lang="tr-TR" sz="1600" b="1" kern="1200" dirty="0">
            <a:latin typeface="Calibri" pitchFamily="34" charset="0"/>
            <a:cs typeface="Calibri" pitchFamily="34" charset="0"/>
          </a:endParaRPr>
        </a:p>
      </dsp:txBody>
      <dsp:txXfrm>
        <a:off x="0" y="4330486"/>
        <a:ext cx="3274494" cy="85316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Sekme Listesi"/>
  <dgm:desc val="Sıralı olmayan veya gruplandırılmış bilgi bloklarını göstermek için kullanın. Az miktarda 1. Düzey metin içeren listelerde çok işe yarar. İlk 2. Düzey metin 1. Düzey metnin yanında görüntülenir ve kalan 2. Düzey metinler 1. Düzey metnin altında görünür."/>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cs typeface="Arial" charset="0"/>
              </a:defRPr>
            </a:lvl1pPr>
          </a:lstStyle>
          <a:p>
            <a:pPr>
              <a:defRPr/>
            </a:pPr>
            <a:fld id="{44D51724-2465-2F4F-A5BB-2C597F420D1D}" type="datetimeFigureOut">
              <a:rPr lang="tr-TR"/>
              <a:pPr>
                <a:defRPr/>
              </a:pPr>
              <a:t>26.10.2015</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tr-TR"/>
          </a:p>
        </p:txBody>
      </p:sp>
      <p:sp>
        <p:nvSpPr>
          <p:cNvPr id="7" name="Slayt Numarası Yer Tutucusu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cs typeface="Arial" charset="0"/>
              </a:defRPr>
            </a:lvl1pPr>
          </a:lstStyle>
          <a:p>
            <a:pPr>
              <a:defRPr/>
            </a:pPr>
            <a:fld id="{EC4BEDF8-70B0-4643-9584-424B82884398}" type="slidenum">
              <a:rPr lang="tr-TR"/>
              <a:pPr>
                <a:defRPr/>
              </a:pPr>
              <a:t>‹#›</a:t>
            </a:fld>
            <a:endParaRPr lang="tr-TR"/>
          </a:p>
        </p:txBody>
      </p:sp>
    </p:spTree>
    <p:extLst>
      <p:ext uri="{BB962C8B-B14F-4D97-AF65-F5344CB8AC3E}">
        <p14:creationId xmlns:p14="http://schemas.microsoft.com/office/powerpoint/2010/main" val="26284390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ea typeface="Times New Roman" charset="0"/>
              </a:rPr>
              <a:t>Bilişim teknolojisi araçlarının (Dizüstü bilgisayar, projeksiyon, çok amaçlı yazıcı) derslerin işlenmesi esnasında etkin kullanımını sağlamak amacıyla ilköğretim II. kademe ve ortaöğretim kademesine bağlı okulların sınıflarının tamamına BT donanımı sağlanarak eğitimde fırsat ve imkan eşitliği sağlanacak ve öğretimin niteliği artırılacaktır.</a:t>
            </a:r>
          </a:p>
        </p:txBody>
      </p:sp>
      <p:sp>
        <p:nvSpPr>
          <p:cNvPr id="28675"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ndara" charset="0"/>
                <a:ea typeface="ＭＳ Ｐゴシック" charset="0"/>
                <a:cs typeface="ＭＳ Ｐゴシック" charset="0"/>
              </a:defRPr>
            </a:lvl1pPr>
            <a:lvl2pPr marL="742950" indent="-285750" eaLnBrk="0" hangingPunct="0">
              <a:defRPr sz="2400">
                <a:solidFill>
                  <a:schemeClr val="tx1"/>
                </a:solidFill>
                <a:latin typeface="Candara" charset="0"/>
                <a:ea typeface="ＭＳ Ｐゴシック" charset="0"/>
              </a:defRPr>
            </a:lvl2pPr>
            <a:lvl3pPr marL="1143000" indent="-228600" eaLnBrk="0" hangingPunct="0">
              <a:defRPr sz="2400">
                <a:solidFill>
                  <a:schemeClr val="tx1"/>
                </a:solidFill>
                <a:latin typeface="Candara" charset="0"/>
                <a:ea typeface="ＭＳ Ｐゴシック" charset="0"/>
              </a:defRPr>
            </a:lvl3pPr>
            <a:lvl4pPr marL="1600200" indent="-228600" eaLnBrk="0" hangingPunct="0">
              <a:defRPr sz="2400">
                <a:solidFill>
                  <a:schemeClr val="tx1"/>
                </a:solidFill>
                <a:latin typeface="Candara" charset="0"/>
                <a:ea typeface="ＭＳ Ｐゴシック" charset="0"/>
              </a:defRPr>
            </a:lvl4pPr>
            <a:lvl5pPr marL="2057400" indent="-228600" eaLnBrk="0" hangingPunct="0">
              <a:defRPr sz="2400">
                <a:solidFill>
                  <a:schemeClr val="tx1"/>
                </a:solidFill>
                <a:latin typeface="Candara" charset="0"/>
                <a:ea typeface="ＭＳ Ｐゴシック" charset="0"/>
              </a:defRPr>
            </a:lvl5pPr>
            <a:lvl6pPr marL="2514600" indent="-228600" eaLnBrk="0" fontAlgn="base" hangingPunct="0">
              <a:spcBef>
                <a:spcPct val="0"/>
              </a:spcBef>
              <a:spcAft>
                <a:spcPct val="0"/>
              </a:spcAft>
              <a:defRPr sz="2400">
                <a:solidFill>
                  <a:schemeClr val="tx1"/>
                </a:solidFill>
                <a:latin typeface="Candara" charset="0"/>
                <a:ea typeface="ＭＳ Ｐゴシック" charset="0"/>
              </a:defRPr>
            </a:lvl6pPr>
            <a:lvl7pPr marL="2971800" indent="-228600" eaLnBrk="0" fontAlgn="base" hangingPunct="0">
              <a:spcBef>
                <a:spcPct val="0"/>
              </a:spcBef>
              <a:spcAft>
                <a:spcPct val="0"/>
              </a:spcAft>
              <a:defRPr sz="2400">
                <a:solidFill>
                  <a:schemeClr val="tx1"/>
                </a:solidFill>
                <a:latin typeface="Candara" charset="0"/>
                <a:ea typeface="ＭＳ Ｐゴシック" charset="0"/>
              </a:defRPr>
            </a:lvl7pPr>
            <a:lvl8pPr marL="3429000" indent="-228600" eaLnBrk="0" fontAlgn="base" hangingPunct="0">
              <a:spcBef>
                <a:spcPct val="0"/>
              </a:spcBef>
              <a:spcAft>
                <a:spcPct val="0"/>
              </a:spcAft>
              <a:defRPr sz="2400">
                <a:solidFill>
                  <a:schemeClr val="tx1"/>
                </a:solidFill>
                <a:latin typeface="Candara" charset="0"/>
                <a:ea typeface="ＭＳ Ｐゴシック" charset="0"/>
              </a:defRPr>
            </a:lvl8pPr>
            <a:lvl9pPr marL="3886200" indent="-228600" eaLnBrk="0" fontAlgn="base" hangingPunct="0">
              <a:spcBef>
                <a:spcPct val="0"/>
              </a:spcBef>
              <a:spcAft>
                <a:spcPct val="0"/>
              </a:spcAft>
              <a:defRPr sz="2400">
                <a:solidFill>
                  <a:schemeClr val="tx1"/>
                </a:solidFill>
                <a:latin typeface="Candara" charset="0"/>
                <a:ea typeface="ＭＳ Ｐゴシック" charset="0"/>
              </a:defRPr>
            </a:lvl9pPr>
          </a:lstStyle>
          <a:p>
            <a:pPr eaLnBrk="1" hangingPunct="1"/>
            <a:fld id="{08D0F17E-3F2F-DF48-805B-217B8A3661F0}" type="slidenum">
              <a:rPr lang="en-US" sz="1200">
                <a:latin typeface="Arial" charset="0"/>
              </a:rPr>
              <a:pPr eaLnBrk="1" hangingPunct="1"/>
              <a:t>7</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a:defRPr/>
            </a:pPr>
            <a:fld id="{EA18B462-9E6D-2F42-817F-2F476CB9E501}" type="datetime1">
              <a:rPr lang="tr-TR" smtClean="0"/>
              <a:pPr>
                <a:defRPr/>
              </a:pPr>
              <a:t>26.10.2015</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F6EC21E9-D9D9-3E4D-8098-40C9FEC9EA15}" type="slidenum">
              <a:rPr lang="tr-TR" smtClean="0"/>
              <a:pPr>
                <a:defRPr/>
              </a:pPr>
              <a:t>‹#›</a:t>
            </a:fld>
            <a:endParaRPr lang="tr-TR"/>
          </a:p>
        </p:txBody>
      </p:sp>
      <p:pic>
        <p:nvPicPr>
          <p:cNvPr id="9" name="Picture 2"/>
          <p:cNvPicPr>
            <a:picLocks noChangeAspect="1" noChangeArrowheads="1"/>
          </p:cNvPicPr>
          <p:nvPr userDrawn="1"/>
        </p:nvPicPr>
        <p:blipFill rotWithShape="1">
          <a:blip r:embed="rId2" cstate="email">
            <a:alphaModFix/>
            <a:extLst>
              <a:ext uri="{28A0092B-C50C-407E-A947-70E740481C1C}">
                <a14:useLocalDpi xmlns:a14="http://schemas.microsoft.com/office/drawing/2010/main" val="0"/>
              </a:ext>
            </a:extLst>
          </a:blip>
          <a:srcRect l="2233" t="12267" r="1393" b="4138"/>
          <a:stretch/>
        </p:blipFill>
        <p:spPr bwMode="auto">
          <a:xfrm>
            <a:off x="-9738" y="1"/>
            <a:ext cx="9153738"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Resim 8"/>
          <p:cNvPicPr>
            <a:picLocks noChangeAspect="1"/>
          </p:cNvPicPr>
          <p:nvPr userDrawn="1"/>
        </p:nvPicPr>
        <p:blipFill rotWithShape="1">
          <a:blip r:embed="rId3">
            <a:extLst>
              <a:ext uri="{28A0092B-C50C-407E-A947-70E740481C1C}">
                <a14:useLocalDpi xmlns:a14="http://schemas.microsoft.com/office/drawing/2010/main" val="0"/>
              </a:ext>
            </a:extLst>
          </a:blip>
          <a:srcRect l="23792" t="23232" r="24976" b="32556"/>
          <a:stretch/>
        </p:blipFill>
        <p:spPr>
          <a:xfrm>
            <a:off x="3203848" y="0"/>
            <a:ext cx="5328592" cy="3249517"/>
          </a:xfrm>
          <a:prstGeom prst="rect">
            <a:avLst/>
          </a:prstGeom>
          <a:noFill/>
          <a:ln>
            <a:noFill/>
          </a:ln>
        </p:spPr>
      </p:pic>
    </p:spTree>
    <p:extLst>
      <p:ext uri="{BB962C8B-B14F-4D97-AF65-F5344CB8AC3E}">
        <p14:creationId xmlns:p14="http://schemas.microsoft.com/office/powerpoint/2010/main" val="85077808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7FFDB93F-A01A-BA42-B501-19BD9A71EB9A}" type="datetime1">
              <a:rPr lang="tr-TR" smtClean="0"/>
              <a:pPr>
                <a:defRPr/>
              </a:pPr>
              <a:t>26.10.2015</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9C27604D-6777-D04F-BD23-4818EDAFFE5B}" type="slidenum">
              <a:rPr lang="tr-TR" smtClean="0"/>
              <a:pPr>
                <a:defRPr/>
              </a:pPr>
              <a:t>‹#›</a:t>
            </a:fld>
            <a:endParaRPr lang="tr-TR"/>
          </a:p>
        </p:txBody>
      </p:sp>
    </p:spTree>
    <p:extLst>
      <p:ext uri="{BB962C8B-B14F-4D97-AF65-F5344CB8AC3E}">
        <p14:creationId xmlns:p14="http://schemas.microsoft.com/office/powerpoint/2010/main" val="2838473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205752CF-A2FC-324D-B891-4BD840AB9EDF}" type="datetime1">
              <a:rPr lang="tr-TR" smtClean="0"/>
              <a:pPr>
                <a:defRPr/>
              </a:pPr>
              <a:t>26.10.2015</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C8E28077-0FEE-034E-8887-A3D8F41D088B}" type="slidenum">
              <a:rPr lang="tr-TR" smtClean="0"/>
              <a:pPr>
                <a:defRPr/>
              </a:pPr>
              <a:t>‹#›</a:t>
            </a:fld>
            <a:endParaRPr lang="tr-TR"/>
          </a:p>
        </p:txBody>
      </p:sp>
    </p:spTree>
    <p:extLst>
      <p:ext uri="{BB962C8B-B14F-4D97-AF65-F5344CB8AC3E}">
        <p14:creationId xmlns:p14="http://schemas.microsoft.com/office/powerpoint/2010/main" val="240581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252536" y="274638"/>
            <a:ext cx="8229600" cy="1143000"/>
          </a:xfrm>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2D5B8575-DC74-6145-B7D3-8878ECD030B5}" type="datetime1">
              <a:rPr lang="tr-TR" smtClean="0"/>
              <a:pPr>
                <a:defRPr/>
              </a:pPr>
              <a:t>26.10.2015</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98EA4670-04DF-ED4B-8337-592CCA52CB9E}" type="slidenum">
              <a:rPr lang="tr-TR" smtClean="0"/>
              <a:pPr>
                <a:defRPr/>
              </a:pPr>
              <a:t>‹#›</a:t>
            </a:fld>
            <a:endParaRPr lang="tr-TR"/>
          </a:p>
        </p:txBody>
      </p:sp>
    </p:spTree>
    <p:extLst>
      <p:ext uri="{BB962C8B-B14F-4D97-AF65-F5344CB8AC3E}">
        <p14:creationId xmlns:p14="http://schemas.microsoft.com/office/powerpoint/2010/main" val="35085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a:defRPr/>
            </a:pPr>
            <a:fld id="{228F6291-3D39-1041-B0A7-23B653E41E2B}" type="datetime1">
              <a:rPr lang="tr-TR" smtClean="0"/>
              <a:pPr>
                <a:defRPr/>
              </a:pPr>
              <a:t>26.10.2015</a:t>
            </a:fld>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7D115D21-142A-D04F-9653-59DDBDBC1574}" type="slidenum">
              <a:rPr lang="tr-TR" smtClean="0"/>
              <a:pPr>
                <a:defRPr/>
              </a:pPr>
              <a:t>‹#›</a:t>
            </a:fld>
            <a:endParaRPr lang="tr-TR"/>
          </a:p>
        </p:txBody>
      </p:sp>
    </p:spTree>
    <p:extLst>
      <p:ext uri="{BB962C8B-B14F-4D97-AF65-F5344CB8AC3E}">
        <p14:creationId xmlns:p14="http://schemas.microsoft.com/office/powerpoint/2010/main" val="41570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fld id="{8BC27477-DA1C-D047-A020-29EEFCF5B111}" type="datetime1">
              <a:rPr lang="tr-TR" smtClean="0"/>
              <a:pPr>
                <a:defRPr/>
              </a:pPr>
              <a:t>26.10.2015</a:t>
            </a:fld>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DF3974C7-9721-3742-9F26-B26FEB37141B}" type="slidenum">
              <a:rPr lang="tr-TR" smtClean="0"/>
              <a:pPr>
                <a:defRPr/>
              </a:pPr>
              <a:t>‹#›</a:t>
            </a:fld>
            <a:endParaRPr lang="tr-TR"/>
          </a:p>
        </p:txBody>
      </p:sp>
    </p:spTree>
    <p:extLst>
      <p:ext uri="{BB962C8B-B14F-4D97-AF65-F5344CB8AC3E}">
        <p14:creationId xmlns:p14="http://schemas.microsoft.com/office/powerpoint/2010/main" val="189254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fld id="{BDAB6F09-B9B1-AD41-BE5F-30502FDADEAB}" type="datetime1">
              <a:rPr lang="tr-TR" smtClean="0"/>
              <a:pPr>
                <a:defRPr/>
              </a:pPr>
              <a:t>26.10.2015</a:t>
            </a:fld>
            <a:endParaRPr lang="tr-TR"/>
          </a:p>
        </p:txBody>
      </p:sp>
      <p:sp>
        <p:nvSpPr>
          <p:cNvPr id="8" name="Altbilgi Yer Tutucusu 7"/>
          <p:cNvSpPr>
            <a:spLocks noGrp="1"/>
          </p:cNvSpPr>
          <p:nvPr>
            <p:ph type="ftr" sz="quarter" idx="11"/>
          </p:nvPr>
        </p:nvSpPr>
        <p:spPr/>
        <p:txBody>
          <a:bodyPr/>
          <a:lstStyle/>
          <a:p>
            <a:pPr>
              <a:defRPr/>
            </a:pPr>
            <a:endParaRPr lang="tr-TR"/>
          </a:p>
        </p:txBody>
      </p:sp>
      <p:sp>
        <p:nvSpPr>
          <p:cNvPr id="9" name="Slayt Numarası Yer Tutucusu 8"/>
          <p:cNvSpPr>
            <a:spLocks noGrp="1"/>
          </p:cNvSpPr>
          <p:nvPr>
            <p:ph type="sldNum" sz="quarter" idx="12"/>
          </p:nvPr>
        </p:nvSpPr>
        <p:spPr/>
        <p:txBody>
          <a:bodyPr/>
          <a:lstStyle/>
          <a:p>
            <a:pPr>
              <a:defRPr/>
            </a:pPr>
            <a:fld id="{7D56026B-CB9C-2842-A50F-EED076B606BE}" type="slidenum">
              <a:rPr lang="tr-TR" smtClean="0"/>
              <a:pPr>
                <a:defRPr/>
              </a:pPr>
              <a:t>‹#›</a:t>
            </a:fld>
            <a:endParaRPr lang="tr-TR"/>
          </a:p>
        </p:txBody>
      </p:sp>
    </p:spTree>
    <p:extLst>
      <p:ext uri="{BB962C8B-B14F-4D97-AF65-F5344CB8AC3E}">
        <p14:creationId xmlns:p14="http://schemas.microsoft.com/office/powerpoint/2010/main" val="2574031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fld id="{EE27389D-DF2C-1741-85BB-4A3B65C1B19C}" type="datetime1">
              <a:rPr lang="tr-TR" smtClean="0"/>
              <a:pPr>
                <a:defRPr/>
              </a:pPr>
              <a:t>26.10.2015</a:t>
            </a:fld>
            <a:endParaRPr lang="tr-TR"/>
          </a:p>
        </p:txBody>
      </p:sp>
      <p:sp>
        <p:nvSpPr>
          <p:cNvPr id="4" name="Altbilgi Yer Tutucusu 3"/>
          <p:cNvSpPr>
            <a:spLocks noGrp="1"/>
          </p:cNvSpPr>
          <p:nvPr>
            <p:ph type="ftr" sz="quarter" idx="11"/>
          </p:nvPr>
        </p:nvSpPr>
        <p:spPr/>
        <p:txBody>
          <a:bodyPr/>
          <a:lstStyle/>
          <a:p>
            <a:pPr>
              <a:defRPr/>
            </a:pPr>
            <a:endParaRPr lang="tr-TR"/>
          </a:p>
        </p:txBody>
      </p:sp>
      <p:sp>
        <p:nvSpPr>
          <p:cNvPr id="5" name="Slayt Numarası Yer Tutucusu 4"/>
          <p:cNvSpPr>
            <a:spLocks noGrp="1"/>
          </p:cNvSpPr>
          <p:nvPr>
            <p:ph type="sldNum" sz="quarter" idx="12"/>
          </p:nvPr>
        </p:nvSpPr>
        <p:spPr/>
        <p:txBody>
          <a:bodyPr/>
          <a:lstStyle/>
          <a:p>
            <a:pPr>
              <a:defRPr/>
            </a:pPr>
            <a:fld id="{E43DFCAB-6279-3845-A223-77A9057A9AF3}" type="slidenum">
              <a:rPr lang="tr-TR" smtClean="0"/>
              <a:pPr>
                <a:defRPr/>
              </a:pPr>
              <a:t>‹#›</a:t>
            </a:fld>
            <a:endParaRPr lang="tr-TR"/>
          </a:p>
        </p:txBody>
      </p:sp>
    </p:spTree>
    <p:extLst>
      <p:ext uri="{BB962C8B-B14F-4D97-AF65-F5344CB8AC3E}">
        <p14:creationId xmlns:p14="http://schemas.microsoft.com/office/powerpoint/2010/main" val="2251898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80CC9C1F-DE2A-5141-9FC5-94C0579D95FF}" type="datetime1">
              <a:rPr lang="tr-TR" smtClean="0"/>
              <a:pPr>
                <a:defRPr/>
              </a:pPr>
              <a:t>26.10.2015</a:t>
            </a:fld>
            <a:endParaRPr lang="tr-TR"/>
          </a:p>
        </p:txBody>
      </p:sp>
      <p:sp>
        <p:nvSpPr>
          <p:cNvPr id="3" name="Altbilgi Yer Tutucusu 2"/>
          <p:cNvSpPr>
            <a:spLocks noGrp="1"/>
          </p:cNvSpPr>
          <p:nvPr>
            <p:ph type="ftr" sz="quarter" idx="11"/>
          </p:nvPr>
        </p:nvSpPr>
        <p:spPr/>
        <p:txBody>
          <a:bodyPr/>
          <a:lstStyle/>
          <a:p>
            <a:pPr>
              <a:defRPr/>
            </a:pPr>
            <a:endParaRPr lang="tr-TR"/>
          </a:p>
        </p:txBody>
      </p:sp>
      <p:sp>
        <p:nvSpPr>
          <p:cNvPr id="4" name="Slayt Numarası Yer Tutucusu 3"/>
          <p:cNvSpPr>
            <a:spLocks noGrp="1"/>
          </p:cNvSpPr>
          <p:nvPr>
            <p:ph type="sldNum" sz="quarter" idx="12"/>
          </p:nvPr>
        </p:nvSpPr>
        <p:spPr/>
        <p:txBody>
          <a:bodyPr/>
          <a:lstStyle/>
          <a:p>
            <a:pPr>
              <a:defRPr/>
            </a:pPr>
            <a:fld id="{17C030ED-FA32-5941-8EAA-A8FBA8636455}" type="slidenum">
              <a:rPr lang="tr-TR" smtClean="0"/>
              <a:pPr>
                <a:defRPr/>
              </a:pPr>
              <a:t>‹#›</a:t>
            </a:fld>
            <a:endParaRPr lang="tr-TR"/>
          </a:p>
        </p:txBody>
      </p:sp>
    </p:spTree>
    <p:extLst>
      <p:ext uri="{BB962C8B-B14F-4D97-AF65-F5344CB8AC3E}">
        <p14:creationId xmlns:p14="http://schemas.microsoft.com/office/powerpoint/2010/main" val="277181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90003D54-8D4E-A648-96DA-99AEBDB2D05D}" type="datetime1">
              <a:rPr lang="tr-TR" smtClean="0"/>
              <a:pPr>
                <a:defRPr/>
              </a:pPr>
              <a:t>26.10.2015</a:t>
            </a:fld>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C8AD4C61-A884-F543-B328-0AD06CFB6908}" type="slidenum">
              <a:rPr lang="tr-TR" smtClean="0"/>
              <a:pPr>
                <a:defRPr/>
              </a:pPr>
              <a:t>‹#›</a:t>
            </a:fld>
            <a:endParaRPr lang="tr-TR"/>
          </a:p>
        </p:txBody>
      </p:sp>
    </p:spTree>
    <p:extLst>
      <p:ext uri="{BB962C8B-B14F-4D97-AF65-F5344CB8AC3E}">
        <p14:creationId xmlns:p14="http://schemas.microsoft.com/office/powerpoint/2010/main" val="90359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1B6F9154-F5FE-8F42-825F-C0C4265944F7}" type="datetime1">
              <a:rPr lang="tr-TR" smtClean="0"/>
              <a:pPr>
                <a:defRPr/>
              </a:pPr>
              <a:t>26.10.2015</a:t>
            </a:fld>
            <a:endParaRPr lang="tr-TR"/>
          </a:p>
        </p:txBody>
      </p:sp>
      <p:sp>
        <p:nvSpPr>
          <p:cNvPr id="6" name="Altbilgi Yer Tutucusu 5"/>
          <p:cNvSpPr>
            <a:spLocks noGrp="1"/>
          </p:cNvSpPr>
          <p:nvPr>
            <p:ph type="ftr" sz="quarter" idx="11"/>
          </p:nvPr>
        </p:nvSpPr>
        <p:spPr/>
        <p:txBody>
          <a:bodyPr/>
          <a:lstStyle/>
          <a:p>
            <a:pPr>
              <a:defRPr/>
            </a:pPr>
            <a:endParaRPr lang="tr-TR"/>
          </a:p>
        </p:txBody>
      </p:sp>
      <p:sp>
        <p:nvSpPr>
          <p:cNvPr id="7" name="Slayt Numarası Yer Tutucusu 6"/>
          <p:cNvSpPr>
            <a:spLocks noGrp="1"/>
          </p:cNvSpPr>
          <p:nvPr>
            <p:ph type="sldNum" sz="quarter" idx="12"/>
          </p:nvPr>
        </p:nvSpPr>
        <p:spPr/>
        <p:txBody>
          <a:bodyPr/>
          <a:lstStyle/>
          <a:p>
            <a:pPr>
              <a:defRPr/>
            </a:pPr>
            <a:fld id="{3C4040F1-55B4-2548-AC43-621E1E8CDF9E}" type="slidenum">
              <a:rPr lang="tr-TR" smtClean="0"/>
              <a:pPr>
                <a:defRPr/>
              </a:pPr>
              <a:t>‹#›</a:t>
            </a:fld>
            <a:endParaRPr lang="tr-TR"/>
          </a:p>
        </p:txBody>
      </p:sp>
    </p:spTree>
    <p:extLst>
      <p:ext uri="{BB962C8B-B14F-4D97-AF65-F5344CB8AC3E}">
        <p14:creationId xmlns:p14="http://schemas.microsoft.com/office/powerpoint/2010/main" val="35212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ACC6B4C-6A9A-4F47-A86D-7FB886BEC6FA}" type="datetime1">
              <a:rPr lang="tr-TR" smtClean="0"/>
              <a:pPr>
                <a:defRPr/>
              </a:pPr>
              <a:t>26.10.2015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6BE52AF-2264-3F4E-9120-D99283BEE647}" type="slidenum">
              <a:rPr lang="tr-TR" smtClean="0"/>
              <a:pPr>
                <a:defRPr/>
              </a:pPr>
              <a:t>‹#›</a:t>
            </a:fld>
            <a:endParaRPr lang="tr-TR"/>
          </a:p>
        </p:txBody>
      </p:sp>
      <p:sp>
        <p:nvSpPr>
          <p:cNvPr id="11" name="Dikdörtgen 10"/>
          <p:cNvSpPr/>
          <p:nvPr userDrawn="1"/>
        </p:nvSpPr>
        <p:spPr>
          <a:xfrm>
            <a:off x="107504" y="1412776"/>
            <a:ext cx="8928992" cy="5256584"/>
          </a:xfrm>
          <a:prstGeom prst="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Picture 2"/>
          <p:cNvPicPr>
            <a:picLocks noChangeAspect="1" noChangeArrowheads="1"/>
          </p:cNvPicPr>
          <p:nvPr userDrawn="1"/>
        </p:nvPicPr>
        <p:blipFill rotWithShape="1">
          <a:blip r:embed="rId13" cstate="email">
            <a:extLst>
              <a:ext uri="{28A0092B-C50C-407E-A947-70E740481C1C}">
                <a14:useLocalDpi xmlns:a14="http://schemas.microsoft.com/office/drawing/2010/main" val="0"/>
              </a:ext>
            </a:extLst>
          </a:blip>
          <a:srcRect l="2233" t="12267" r="1393" b="4138"/>
          <a:stretch/>
        </p:blipFill>
        <p:spPr bwMode="auto">
          <a:xfrm>
            <a:off x="-9738" y="1"/>
            <a:ext cx="91537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layt Numarası Yer Tutucusu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tr-TR"/>
            </a:defPPr>
            <a:lvl1pPr algn="r" rtl="0" fontAlgn="base">
              <a:spcBef>
                <a:spcPct val="0"/>
              </a:spcBef>
              <a:spcAft>
                <a:spcPct val="0"/>
              </a:spcAft>
              <a:defRPr sz="1200" kern="1200">
                <a:solidFill>
                  <a:schemeClr val="tx1">
                    <a:tint val="75000"/>
                  </a:schemeClr>
                </a:solidFill>
                <a:latin typeface="Candar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ndar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ndar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ndar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ndara" charset="0"/>
                <a:ea typeface="ＭＳ Ｐゴシック" charset="0"/>
                <a:cs typeface="ＭＳ Ｐゴシック" charset="0"/>
              </a:defRPr>
            </a:lvl5pPr>
            <a:lvl6pPr marL="2286000" algn="l" defTabSz="457200" rtl="0" eaLnBrk="1" latinLnBrk="0" hangingPunct="1">
              <a:defRPr kern="1200">
                <a:solidFill>
                  <a:schemeClr val="tx1"/>
                </a:solidFill>
                <a:latin typeface="Candara" charset="0"/>
                <a:ea typeface="ＭＳ Ｐゴシック" charset="0"/>
                <a:cs typeface="ＭＳ Ｐゴシック" charset="0"/>
              </a:defRPr>
            </a:lvl6pPr>
            <a:lvl7pPr marL="2743200" algn="l" defTabSz="457200" rtl="0" eaLnBrk="1" latinLnBrk="0" hangingPunct="1">
              <a:defRPr kern="1200">
                <a:solidFill>
                  <a:schemeClr val="tx1"/>
                </a:solidFill>
                <a:latin typeface="Candara" charset="0"/>
                <a:ea typeface="ＭＳ Ｐゴシック" charset="0"/>
                <a:cs typeface="ＭＳ Ｐゴシック" charset="0"/>
              </a:defRPr>
            </a:lvl7pPr>
            <a:lvl8pPr marL="3200400" algn="l" defTabSz="457200" rtl="0" eaLnBrk="1" latinLnBrk="0" hangingPunct="1">
              <a:defRPr kern="1200">
                <a:solidFill>
                  <a:schemeClr val="tx1"/>
                </a:solidFill>
                <a:latin typeface="Candara" charset="0"/>
                <a:ea typeface="ＭＳ Ｐゴシック" charset="0"/>
                <a:cs typeface="ＭＳ Ｐゴシック" charset="0"/>
              </a:defRPr>
            </a:lvl8pPr>
            <a:lvl9pPr marL="3657600" algn="l" defTabSz="457200" rtl="0" eaLnBrk="1" latinLnBrk="0" hangingPunct="1">
              <a:defRPr kern="1200">
                <a:solidFill>
                  <a:schemeClr val="tx1"/>
                </a:solidFill>
                <a:latin typeface="Candara" charset="0"/>
                <a:ea typeface="ＭＳ Ｐゴシック" charset="0"/>
                <a:cs typeface="ＭＳ Ｐゴシック" charset="0"/>
              </a:defRPr>
            </a:lvl9pPr>
          </a:lstStyle>
          <a:p>
            <a:pPr>
              <a:defRPr/>
            </a:pPr>
            <a:fld id="{A6BE52AF-2264-3F4E-9120-D99283BEE647}" type="slidenum">
              <a:rPr lang="tr-TR" smtClean="0"/>
              <a:pPr>
                <a:defRPr/>
              </a:pPr>
              <a:t>‹#›</a:t>
            </a:fld>
            <a:endParaRPr lang="tr-TR"/>
          </a:p>
        </p:txBody>
      </p:sp>
      <p:pic>
        <p:nvPicPr>
          <p:cNvPr id="16" name="Resim 11"/>
          <p:cNvPicPr>
            <a:picLocks noChangeAspect="1"/>
          </p:cNvPicPr>
          <p:nvPr userDrawn="1"/>
        </p:nvPicPr>
        <p:blipFill rotWithShape="1">
          <a:blip r:embed="rId14" cstate="email">
            <a:extLst>
              <a:ext uri="{28A0092B-C50C-407E-A947-70E740481C1C}">
                <a14:useLocalDpi xmlns:a14="http://schemas.microsoft.com/office/drawing/2010/main" val="0"/>
              </a:ext>
            </a:extLst>
          </a:blip>
          <a:srcRect l="23792" t="23232" r="24976" b="32556"/>
          <a:stretch/>
        </p:blipFill>
        <p:spPr>
          <a:xfrm>
            <a:off x="7308305" y="230680"/>
            <a:ext cx="1584176" cy="966072"/>
          </a:xfrm>
          <a:prstGeom prst="rect">
            <a:avLst/>
          </a:prstGeom>
          <a:noFill/>
          <a:ln>
            <a:noFill/>
          </a:ln>
        </p:spPr>
      </p:pic>
      <p:sp>
        <p:nvSpPr>
          <p:cNvPr id="18" name="Dikdörtgen 10"/>
          <p:cNvSpPr/>
          <p:nvPr userDrawn="1"/>
        </p:nvSpPr>
        <p:spPr>
          <a:xfrm>
            <a:off x="107504" y="1340768"/>
            <a:ext cx="8928992" cy="5400600"/>
          </a:xfrm>
          <a:prstGeom prst="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24266547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3.xml"/><Relationship Id="rId7" Type="http://schemas.openxmlformats.org/officeDocument/2006/relationships/image" Target="../media/image10.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15.jpeg"/><Relationship Id="rId5" Type="http://schemas.openxmlformats.org/officeDocument/2006/relationships/diagramQuickStyle" Target="../diagrams/quickStyle7.xml"/><Relationship Id="rId10" Type="http://schemas.openxmlformats.org/officeDocument/2006/relationships/image" Target="../media/image14.jpeg"/><Relationship Id="rId4" Type="http://schemas.openxmlformats.org/officeDocument/2006/relationships/diagramLayout" Target="../diagrams/layout7.xml"/><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04120" y="4356737"/>
            <a:ext cx="2904384" cy="2168607"/>
          </a:xfrm>
          <a:prstGeom prst="rect">
            <a:avLst/>
          </a:prstGeom>
          <a:ln>
            <a:noFill/>
          </a:ln>
          <a:effectLst>
            <a:softEdge rad="112500"/>
          </a:effectLst>
        </p:spPr>
      </p:pic>
      <p:pic>
        <p:nvPicPr>
          <p:cNvPr id="7" name="Resim 6"/>
          <p:cNvPicPr>
            <a:picLocks noChangeAspect="1"/>
          </p:cNvPicPr>
          <p:nvPr/>
        </p:nvPicPr>
        <p:blipFill rotWithShape="1">
          <a:blip r:embed="rId3" cstate="email">
            <a:extLst>
              <a:ext uri="{28A0092B-C50C-407E-A947-70E740481C1C}">
                <a14:useLocalDpi xmlns:a14="http://schemas.microsoft.com/office/drawing/2010/main" val="0"/>
              </a:ext>
            </a:extLst>
          </a:blip>
          <a:srcRect r="9401"/>
          <a:stretch/>
        </p:blipFill>
        <p:spPr>
          <a:xfrm>
            <a:off x="107503" y="4407697"/>
            <a:ext cx="2885079" cy="2117647"/>
          </a:xfrm>
          <a:prstGeom prst="rect">
            <a:avLst/>
          </a:prstGeom>
          <a:ln>
            <a:noFill/>
          </a:ln>
          <a:effectLst>
            <a:softEdge rad="112500"/>
          </a:effectLst>
        </p:spPr>
      </p:pic>
      <p:pic>
        <p:nvPicPr>
          <p:cNvPr id="8" name="Resim 7"/>
          <p:cNvPicPr>
            <a:picLocks noChangeAspect="1"/>
          </p:cNvPicPr>
          <p:nvPr/>
        </p:nvPicPr>
        <p:blipFill rotWithShape="1">
          <a:blip r:embed="rId4" cstate="email">
            <a:extLst>
              <a:ext uri="{28A0092B-C50C-407E-A947-70E740481C1C}">
                <a14:useLocalDpi xmlns:a14="http://schemas.microsoft.com/office/drawing/2010/main" val="0"/>
              </a:ext>
            </a:extLst>
          </a:blip>
          <a:srcRect l="4710" r="7136"/>
          <a:stretch/>
        </p:blipFill>
        <p:spPr>
          <a:xfrm>
            <a:off x="3059832" y="4365104"/>
            <a:ext cx="3072280" cy="2189840"/>
          </a:xfrm>
          <a:prstGeom prst="rect">
            <a:avLst/>
          </a:prstGeom>
          <a:ln>
            <a:noFill/>
          </a:ln>
          <a:effectLst>
            <a:softEdge rad="112500"/>
          </a:effectLst>
        </p:spPr>
      </p:pic>
    </p:spTree>
    <p:extLst>
      <p:ext uri="{BB962C8B-B14F-4D97-AF65-F5344CB8AC3E}">
        <p14:creationId xmlns:p14="http://schemas.microsoft.com/office/powerpoint/2010/main" val="1777304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512" y="1700808"/>
            <a:ext cx="3024336" cy="2018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sim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80112" y="2204864"/>
            <a:ext cx="3392684" cy="2131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Başlık 2"/>
          <p:cNvSpPr>
            <a:spLocks noGrp="1"/>
          </p:cNvSpPr>
          <p:nvPr>
            <p:ph type="title"/>
          </p:nvPr>
        </p:nvSpPr>
        <p:spPr>
          <a:xfrm>
            <a:off x="107504" y="404664"/>
            <a:ext cx="6911975" cy="503237"/>
          </a:xfrm>
        </p:spPr>
        <p:txBody>
          <a:bodyPr>
            <a:noAutofit/>
          </a:bodyPr>
          <a:lstStyle/>
          <a:p>
            <a:pPr algn="l" eaLnBrk="1" fontAlgn="auto" hangingPunct="1">
              <a:spcAft>
                <a:spcPts val="0"/>
              </a:spcAft>
              <a:defRPr/>
            </a:pPr>
            <a:r>
              <a:rPr lang="tr-T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j-ea"/>
              </a:rPr>
              <a:t>Mevcut Durum ve Hedefimiz</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j-ea"/>
            </a:endParaRPr>
          </a:p>
        </p:txBody>
      </p:sp>
      <p:graphicFrame>
        <p:nvGraphicFramePr>
          <p:cNvPr id="9" name="Diyagram 8"/>
          <p:cNvGraphicFramePr/>
          <p:nvPr>
            <p:extLst>
              <p:ext uri="{D42A27DB-BD31-4B8C-83A1-F6EECF244321}">
                <p14:modId xmlns:p14="http://schemas.microsoft.com/office/powerpoint/2010/main" val="1054771394"/>
              </p:ext>
            </p:extLst>
          </p:nvPr>
        </p:nvGraphicFramePr>
        <p:xfrm>
          <a:off x="1115616" y="3140968"/>
          <a:ext cx="7128792" cy="3672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6472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yagram"/>
          <p:cNvGraphicFramePr/>
          <p:nvPr>
            <p:extLst>
              <p:ext uri="{D42A27DB-BD31-4B8C-83A1-F6EECF244321}">
                <p14:modId xmlns:p14="http://schemas.microsoft.com/office/powerpoint/2010/main" val="673234156"/>
              </p:ext>
            </p:extLst>
          </p:nvPr>
        </p:nvGraphicFramePr>
        <p:xfrm>
          <a:off x="316068" y="1556792"/>
          <a:ext cx="850440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Başlık 2"/>
          <p:cNvSpPr txBox="1">
            <a:spLocks/>
          </p:cNvSpPr>
          <p:nvPr/>
        </p:nvSpPr>
        <p:spPr bwMode="auto">
          <a:xfrm>
            <a:off x="323850" y="404813"/>
            <a:ext cx="69119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eaLnBrk="0" hangingPunct="0">
              <a:defRPr>
                <a:solidFill>
                  <a:schemeClr val="tx1"/>
                </a:solidFill>
                <a:latin typeface="Candara" charset="0"/>
                <a:ea typeface="ＭＳ Ｐゴシック" charset="0"/>
                <a:cs typeface="Arial" charset="0"/>
              </a:defRPr>
            </a:lvl1pPr>
            <a:lvl2pPr marL="742950" indent="-285750" eaLnBrk="0" hangingPunct="0">
              <a:defRPr>
                <a:solidFill>
                  <a:schemeClr val="tx1"/>
                </a:solidFill>
                <a:latin typeface="Candara" charset="0"/>
                <a:ea typeface="Arial" charset="0"/>
                <a:cs typeface="Arial" charset="0"/>
              </a:defRPr>
            </a:lvl2pPr>
            <a:lvl3pPr marL="1143000" indent="-228600" eaLnBrk="0" hangingPunct="0">
              <a:defRPr>
                <a:solidFill>
                  <a:schemeClr val="tx1"/>
                </a:solidFill>
                <a:latin typeface="Candara" charset="0"/>
                <a:ea typeface="Arial" charset="0"/>
                <a:cs typeface="Arial" charset="0"/>
              </a:defRPr>
            </a:lvl3pPr>
            <a:lvl4pPr marL="1600200" indent="-228600" eaLnBrk="0" hangingPunct="0">
              <a:defRPr>
                <a:solidFill>
                  <a:schemeClr val="tx1"/>
                </a:solidFill>
                <a:latin typeface="Candara" charset="0"/>
                <a:ea typeface="Arial" charset="0"/>
                <a:cs typeface="Arial" charset="0"/>
              </a:defRPr>
            </a:lvl4pPr>
            <a:lvl5pPr marL="2057400" indent="-228600" eaLnBrk="0" hangingPunct="0">
              <a:defRPr>
                <a:solidFill>
                  <a:schemeClr val="tx1"/>
                </a:solidFill>
                <a:latin typeface="Candara" charset="0"/>
                <a:ea typeface="Arial" charset="0"/>
                <a:cs typeface="Arial" charset="0"/>
              </a:defRPr>
            </a:lvl5pPr>
            <a:lvl6pPr marL="2514600" indent="-228600" eaLnBrk="0" fontAlgn="base" hangingPunct="0">
              <a:spcBef>
                <a:spcPct val="0"/>
              </a:spcBef>
              <a:spcAft>
                <a:spcPct val="0"/>
              </a:spcAft>
              <a:defRPr>
                <a:solidFill>
                  <a:schemeClr val="tx1"/>
                </a:solidFill>
                <a:latin typeface="Candara" charset="0"/>
                <a:ea typeface="Arial" charset="0"/>
                <a:cs typeface="Arial" charset="0"/>
              </a:defRPr>
            </a:lvl6pPr>
            <a:lvl7pPr marL="2971800" indent="-228600" eaLnBrk="0" fontAlgn="base" hangingPunct="0">
              <a:spcBef>
                <a:spcPct val="0"/>
              </a:spcBef>
              <a:spcAft>
                <a:spcPct val="0"/>
              </a:spcAft>
              <a:defRPr>
                <a:solidFill>
                  <a:schemeClr val="tx1"/>
                </a:solidFill>
                <a:latin typeface="Candara" charset="0"/>
                <a:ea typeface="Arial" charset="0"/>
                <a:cs typeface="Arial" charset="0"/>
              </a:defRPr>
            </a:lvl7pPr>
            <a:lvl8pPr marL="3429000" indent="-228600" eaLnBrk="0" fontAlgn="base" hangingPunct="0">
              <a:spcBef>
                <a:spcPct val="0"/>
              </a:spcBef>
              <a:spcAft>
                <a:spcPct val="0"/>
              </a:spcAft>
              <a:defRPr>
                <a:solidFill>
                  <a:schemeClr val="tx1"/>
                </a:solidFill>
                <a:latin typeface="Candara" charset="0"/>
                <a:ea typeface="Arial" charset="0"/>
                <a:cs typeface="Arial" charset="0"/>
              </a:defRPr>
            </a:lvl8pPr>
            <a:lvl9pPr marL="3886200" indent="-228600" eaLnBrk="0" fontAlgn="base" hangingPunct="0">
              <a:spcBef>
                <a:spcPct val="0"/>
              </a:spcBef>
              <a:spcAft>
                <a:spcPct val="0"/>
              </a:spcAft>
              <a:defRPr>
                <a:solidFill>
                  <a:schemeClr val="tx1"/>
                </a:solidFill>
                <a:latin typeface="Candara" charset="0"/>
                <a:ea typeface="Arial" charset="0"/>
                <a:cs typeface="Arial" charset="0"/>
              </a:defRPr>
            </a:lvl9pPr>
          </a:lstStyle>
          <a:p>
            <a:pPr eaLnBrk="1" hangingPunct="1">
              <a:defRPr/>
            </a:pPr>
            <a:endParaRPr lang="en-US" sz="3600" b="1" dirty="0" smtClean="0">
              <a:solidFill>
                <a:srgbClr val="0070C0"/>
              </a:solidFill>
              <a:effectLst>
                <a:outerShdw blurRad="38100" dist="38100" dir="2700000" algn="tl">
                  <a:srgbClr val="DDDDDD"/>
                </a:outerShdw>
              </a:effectLst>
              <a:latin typeface="Calibri" charset="0"/>
              <a:cs typeface="Calibri" charset="0"/>
            </a:endParaRPr>
          </a:p>
        </p:txBody>
      </p:sp>
      <p:sp>
        <p:nvSpPr>
          <p:cNvPr id="2" name="Metin kutusu 1"/>
          <p:cNvSpPr txBox="1"/>
          <p:nvPr/>
        </p:nvSpPr>
        <p:spPr>
          <a:xfrm>
            <a:off x="179512" y="395952"/>
            <a:ext cx="6984776" cy="584776"/>
          </a:xfrm>
          <a:prstGeom prst="rect">
            <a:avLst/>
          </a:prstGeom>
          <a:noFill/>
        </p:spPr>
        <p:txBody>
          <a:bodyPr wrap="square" rtlCol="0">
            <a:spAutoFit/>
          </a:bodyPr>
          <a:lstStyle/>
          <a:p>
            <a:r>
              <a:rPr lang="tr-TR" sz="3200" b="1" dirty="0" err="1"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mj-lt"/>
                <a:cs typeface="Calibri" charset="0"/>
              </a:rPr>
              <a:t>BT’nin</a:t>
            </a:r>
            <a:r>
              <a:rPr lang="tr-TR" sz="3200"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mj-lt"/>
                <a:cs typeface="Calibri" charset="0"/>
              </a:rPr>
              <a:t> </a:t>
            </a:r>
            <a:r>
              <a:rPr lang="tr-TR" sz="3200" b="1"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mj-lt"/>
                <a:cs typeface="Calibri" charset="0"/>
              </a:rPr>
              <a:t>Eğitime Entegrasyon Aşamaları </a:t>
            </a:r>
          </a:p>
        </p:txBody>
      </p:sp>
    </p:spTree>
    <p:extLst>
      <p:ext uri="{BB962C8B-B14F-4D97-AF65-F5344CB8AC3E}">
        <p14:creationId xmlns:p14="http://schemas.microsoft.com/office/powerpoint/2010/main" val="2039984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yagram"/>
          <p:cNvGraphicFramePr/>
          <p:nvPr>
            <p:extLst>
              <p:ext uri="{D42A27DB-BD31-4B8C-83A1-F6EECF244321}">
                <p14:modId xmlns:p14="http://schemas.microsoft.com/office/powerpoint/2010/main" val="1954016741"/>
              </p:ext>
            </p:extLst>
          </p:nvPr>
        </p:nvGraphicFramePr>
        <p:xfrm>
          <a:off x="467544" y="1700808"/>
          <a:ext cx="3960440" cy="442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15 Resim" descr="500x332_06.jpg"/>
          <p:cNvPicPr>
            <a:picLocks noChangeAspect="1"/>
          </p:cNvPicPr>
          <p:nvPr/>
        </p:nvPicPr>
        <p:blipFill>
          <a:blip r:embed="rId7" cstate="print"/>
          <a:srcRect l="6818" r="11364" b="24699"/>
          <a:stretch>
            <a:fillRect/>
          </a:stretch>
        </p:blipFill>
        <p:spPr>
          <a:xfrm>
            <a:off x="5330433" y="4005064"/>
            <a:ext cx="2736304" cy="185134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7" name="16 Resim" descr="115akilli_sinif.jpg"/>
          <p:cNvPicPr>
            <a:picLocks noChangeAspect="1"/>
          </p:cNvPicPr>
          <p:nvPr/>
        </p:nvPicPr>
        <p:blipFill>
          <a:blip r:embed="rId8" cstate="print"/>
          <a:srcRect l="28612" r="4627" b="25901"/>
          <a:stretch>
            <a:fillRect/>
          </a:stretch>
        </p:blipFill>
        <p:spPr>
          <a:xfrm>
            <a:off x="5940152" y="1628800"/>
            <a:ext cx="2508278" cy="185134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Başlık 2"/>
          <p:cNvSpPr txBox="1">
            <a:spLocks/>
          </p:cNvSpPr>
          <p:nvPr/>
        </p:nvSpPr>
        <p:spPr bwMode="auto">
          <a:xfrm>
            <a:off x="107504" y="549499"/>
            <a:ext cx="69119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eaLnBrk="0" hangingPunct="0">
              <a:defRPr>
                <a:solidFill>
                  <a:schemeClr val="tx1"/>
                </a:solidFill>
                <a:latin typeface="Candara" charset="0"/>
                <a:ea typeface="ＭＳ Ｐゴシック" charset="0"/>
                <a:cs typeface="Arial" charset="0"/>
              </a:defRPr>
            </a:lvl1pPr>
            <a:lvl2pPr marL="742950" indent="-285750" eaLnBrk="0" hangingPunct="0">
              <a:defRPr>
                <a:solidFill>
                  <a:schemeClr val="tx1"/>
                </a:solidFill>
                <a:latin typeface="Candara" charset="0"/>
                <a:ea typeface="Arial" charset="0"/>
                <a:cs typeface="Arial" charset="0"/>
              </a:defRPr>
            </a:lvl2pPr>
            <a:lvl3pPr marL="1143000" indent="-228600" eaLnBrk="0" hangingPunct="0">
              <a:defRPr>
                <a:solidFill>
                  <a:schemeClr val="tx1"/>
                </a:solidFill>
                <a:latin typeface="Candara" charset="0"/>
                <a:ea typeface="Arial" charset="0"/>
                <a:cs typeface="Arial" charset="0"/>
              </a:defRPr>
            </a:lvl3pPr>
            <a:lvl4pPr marL="1600200" indent="-228600" eaLnBrk="0" hangingPunct="0">
              <a:defRPr>
                <a:solidFill>
                  <a:schemeClr val="tx1"/>
                </a:solidFill>
                <a:latin typeface="Candara" charset="0"/>
                <a:ea typeface="Arial" charset="0"/>
                <a:cs typeface="Arial" charset="0"/>
              </a:defRPr>
            </a:lvl4pPr>
            <a:lvl5pPr marL="2057400" indent="-228600" eaLnBrk="0" hangingPunct="0">
              <a:defRPr>
                <a:solidFill>
                  <a:schemeClr val="tx1"/>
                </a:solidFill>
                <a:latin typeface="Candara" charset="0"/>
                <a:ea typeface="Arial" charset="0"/>
                <a:cs typeface="Arial" charset="0"/>
              </a:defRPr>
            </a:lvl5pPr>
            <a:lvl6pPr marL="2514600" indent="-228600" eaLnBrk="0" fontAlgn="base" hangingPunct="0">
              <a:spcBef>
                <a:spcPct val="0"/>
              </a:spcBef>
              <a:spcAft>
                <a:spcPct val="0"/>
              </a:spcAft>
              <a:defRPr>
                <a:solidFill>
                  <a:schemeClr val="tx1"/>
                </a:solidFill>
                <a:latin typeface="Candara" charset="0"/>
                <a:ea typeface="Arial" charset="0"/>
                <a:cs typeface="Arial" charset="0"/>
              </a:defRPr>
            </a:lvl6pPr>
            <a:lvl7pPr marL="2971800" indent="-228600" eaLnBrk="0" fontAlgn="base" hangingPunct="0">
              <a:spcBef>
                <a:spcPct val="0"/>
              </a:spcBef>
              <a:spcAft>
                <a:spcPct val="0"/>
              </a:spcAft>
              <a:defRPr>
                <a:solidFill>
                  <a:schemeClr val="tx1"/>
                </a:solidFill>
                <a:latin typeface="Candara" charset="0"/>
                <a:ea typeface="Arial" charset="0"/>
                <a:cs typeface="Arial" charset="0"/>
              </a:defRPr>
            </a:lvl7pPr>
            <a:lvl8pPr marL="3429000" indent="-228600" eaLnBrk="0" fontAlgn="base" hangingPunct="0">
              <a:spcBef>
                <a:spcPct val="0"/>
              </a:spcBef>
              <a:spcAft>
                <a:spcPct val="0"/>
              </a:spcAft>
              <a:defRPr>
                <a:solidFill>
                  <a:schemeClr val="tx1"/>
                </a:solidFill>
                <a:latin typeface="Candara" charset="0"/>
                <a:ea typeface="Arial" charset="0"/>
                <a:cs typeface="Arial" charset="0"/>
              </a:defRPr>
            </a:lvl8pPr>
            <a:lvl9pPr marL="3886200" indent="-228600" eaLnBrk="0" fontAlgn="base" hangingPunct="0">
              <a:spcBef>
                <a:spcPct val="0"/>
              </a:spcBef>
              <a:spcAft>
                <a:spcPct val="0"/>
              </a:spcAft>
              <a:defRPr>
                <a:solidFill>
                  <a:schemeClr val="tx1"/>
                </a:solidFill>
                <a:latin typeface="Candara" charset="0"/>
                <a:ea typeface="Arial" charset="0"/>
                <a:cs typeface="Arial" charset="0"/>
              </a:defRPr>
            </a:lvl9pPr>
          </a:lstStyle>
          <a:p>
            <a:pPr eaLnBrk="1" hangingPunct="1">
              <a:defRPr/>
            </a:pPr>
            <a:r>
              <a:rPr lang="tr-T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charset="0"/>
                <a:cs typeface="Calibri" charset="0"/>
              </a:rPr>
              <a:t>Eğitimde FATİH Projesi Nedir?</a:t>
            </a:r>
            <a:endPar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charset="0"/>
              <a:cs typeface="Calibri" charset="0"/>
            </a:endParaRPr>
          </a:p>
        </p:txBody>
      </p:sp>
    </p:spTree>
    <p:extLst>
      <p:ext uri="{BB962C8B-B14F-4D97-AF65-F5344CB8AC3E}">
        <p14:creationId xmlns:p14="http://schemas.microsoft.com/office/powerpoint/2010/main" val="3775363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yagram"/>
          <p:cNvGraphicFramePr/>
          <p:nvPr>
            <p:extLst>
              <p:ext uri="{D42A27DB-BD31-4B8C-83A1-F6EECF244321}">
                <p14:modId xmlns:p14="http://schemas.microsoft.com/office/powerpoint/2010/main" val="2254154488"/>
              </p:ext>
            </p:extLst>
          </p:nvPr>
        </p:nvGraphicFramePr>
        <p:xfrm>
          <a:off x="467544" y="1700808"/>
          <a:ext cx="3960440" cy="442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Başlık 2"/>
          <p:cNvSpPr txBox="1">
            <a:spLocks/>
          </p:cNvSpPr>
          <p:nvPr/>
        </p:nvSpPr>
        <p:spPr bwMode="auto">
          <a:xfrm>
            <a:off x="107504" y="549499"/>
            <a:ext cx="69119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eaLnBrk="0" hangingPunct="0">
              <a:defRPr>
                <a:solidFill>
                  <a:schemeClr val="tx1"/>
                </a:solidFill>
                <a:latin typeface="Candara" charset="0"/>
                <a:ea typeface="ＭＳ Ｐゴシック" charset="0"/>
                <a:cs typeface="Arial" charset="0"/>
              </a:defRPr>
            </a:lvl1pPr>
            <a:lvl2pPr marL="742950" indent="-285750" eaLnBrk="0" hangingPunct="0">
              <a:defRPr>
                <a:solidFill>
                  <a:schemeClr val="tx1"/>
                </a:solidFill>
                <a:latin typeface="Candara" charset="0"/>
                <a:ea typeface="Arial" charset="0"/>
                <a:cs typeface="Arial" charset="0"/>
              </a:defRPr>
            </a:lvl2pPr>
            <a:lvl3pPr marL="1143000" indent="-228600" eaLnBrk="0" hangingPunct="0">
              <a:defRPr>
                <a:solidFill>
                  <a:schemeClr val="tx1"/>
                </a:solidFill>
                <a:latin typeface="Candara" charset="0"/>
                <a:ea typeface="Arial" charset="0"/>
                <a:cs typeface="Arial" charset="0"/>
              </a:defRPr>
            </a:lvl3pPr>
            <a:lvl4pPr marL="1600200" indent="-228600" eaLnBrk="0" hangingPunct="0">
              <a:defRPr>
                <a:solidFill>
                  <a:schemeClr val="tx1"/>
                </a:solidFill>
                <a:latin typeface="Candara" charset="0"/>
                <a:ea typeface="Arial" charset="0"/>
                <a:cs typeface="Arial" charset="0"/>
              </a:defRPr>
            </a:lvl4pPr>
            <a:lvl5pPr marL="2057400" indent="-228600" eaLnBrk="0" hangingPunct="0">
              <a:defRPr>
                <a:solidFill>
                  <a:schemeClr val="tx1"/>
                </a:solidFill>
                <a:latin typeface="Candara" charset="0"/>
                <a:ea typeface="Arial" charset="0"/>
                <a:cs typeface="Arial" charset="0"/>
              </a:defRPr>
            </a:lvl5pPr>
            <a:lvl6pPr marL="2514600" indent="-228600" eaLnBrk="0" fontAlgn="base" hangingPunct="0">
              <a:spcBef>
                <a:spcPct val="0"/>
              </a:spcBef>
              <a:spcAft>
                <a:spcPct val="0"/>
              </a:spcAft>
              <a:defRPr>
                <a:solidFill>
                  <a:schemeClr val="tx1"/>
                </a:solidFill>
                <a:latin typeface="Candara" charset="0"/>
                <a:ea typeface="Arial" charset="0"/>
                <a:cs typeface="Arial" charset="0"/>
              </a:defRPr>
            </a:lvl6pPr>
            <a:lvl7pPr marL="2971800" indent="-228600" eaLnBrk="0" fontAlgn="base" hangingPunct="0">
              <a:spcBef>
                <a:spcPct val="0"/>
              </a:spcBef>
              <a:spcAft>
                <a:spcPct val="0"/>
              </a:spcAft>
              <a:defRPr>
                <a:solidFill>
                  <a:schemeClr val="tx1"/>
                </a:solidFill>
                <a:latin typeface="Candara" charset="0"/>
                <a:ea typeface="Arial" charset="0"/>
                <a:cs typeface="Arial" charset="0"/>
              </a:defRPr>
            </a:lvl7pPr>
            <a:lvl8pPr marL="3429000" indent="-228600" eaLnBrk="0" fontAlgn="base" hangingPunct="0">
              <a:spcBef>
                <a:spcPct val="0"/>
              </a:spcBef>
              <a:spcAft>
                <a:spcPct val="0"/>
              </a:spcAft>
              <a:defRPr>
                <a:solidFill>
                  <a:schemeClr val="tx1"/>
                </a:solidFill>
                <a:latin typeface="Candara" charset="0"/>
                <a:ea typeface="Arial" charset="0"/>
                <a:cs typeface="Arial" charset="0"/>
              </a:defRPr>
            </a:lvl8pPr>
            <a:lvl9pPr marL="3886200" indent="-228600" eaLnBrk="0" fontAlgn="base" hangingPunct="0">
              <a:spcBef>
                <a:spcPct val="0"/>
              </a:spcBef>
              <a:spcAft>
                <a:spcPct val="0"/>
              </a:spcAft>
              <a:defRPr>
                <a:solidFill>
                  <a:schemeClr val="tx1"/>
                </a:solidFill>
                <a:latin typeface="Candara" charset="0"/>
                <a:ea typeface="Arial" charset="0"/>
                <a:cs typeface="Arial" charset="0"/>
              </a:defRPr>
            </a:lvl9pPr>
          </a:lstStyle>
          <a:p>
            <a:pPr eaLnBrk="1" hangingPunct="1">
              <a:defRPr/>
            </a:pPr>
            <a:r>
              <a:rPr lang="tr-T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charset="0"/>
                <a:cs typeface="Calibri" charset="0"/>
              </a:rPr>
              <a:t>FATİH Projesinin Amacı </a:t>
            </a:r>
            <a:r>
              <a:rPr lang="tr-T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charset="0"/>
                <a:cs typeface="Calibri" charset="0"/>
              </a:rPr>
              <a:t>Nedir?</a:t>
            </a:r>
            <a:endPar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charset="0"/>
              <a:cs typeface="Calibri" charset="0"/>
            </a:endParaRPr>
          </a:p>
        </p:txBody>
      </p:sp>
      <p:sp>
        <p:nvSpPr>
          <p:cNvPr id="2" name="Metin kutusu 1"/>
          <p:cNvSpPr txBox="1"/>
          <p:nvPr/>
        </p:nvSpPr>
        <p:spPr>
          <a:xfrm>
            <a:off x="4211960" y="2996952"/>
            <a:ext cx="4104456" cy="1477328"/>
          </a:xfrm>
          <a:prstGeom prst="rect">
            <a:avLst/>
          </a:prstGeom>
          <a:noFill/>
        </p:spPr>
        <p:txBody>
          <a:bodyPr wrap="square" rtlCol="0">
            <a:spAutoFit/>
          </a:bodyPr>
          <a:lstStyle/>
          <a:p>
            <a:pPr algn="just"/>
            <a:r>
              <a:rPr lang="tr-TR" b="1" dirty="0" smtClean="0"/>
              <a:t>Projenin amacı; </a:t>
            </a:r>
          </a:p>
          <a:p>
            <a:pPr algn="just"/>
            <a:endParaRPr lang="tr-TR" b="1" dirty="0"/>
          </a:p>
          <a:p>
            <a:pPr algn="just"/>
            <a:r>
              <a:rPr lang="tr-TR" b="1" dirty="0"/>
              <a:t>E</a:t>
            </a:r>
            <a:r>
              <a:rPr lang="tr-TR" b="1" dirty="0" smtClean="0"/>
              <a:t>ğitimin içerisine teknolojiyi          (tablet-internet-akıllı tahta) sokarak, eğitimi daha kaliteli hale getirmek. </a:t>
            </a:r>
            <a:endParaRPr lang="tr-TR" b="1" dirty="0"/>
          </a:p>
        </p:txBody>
      </p:sp>
    </p:spTree>
    <p:extLst>
      <p:ext uri="{BB962C8B-B14F-4D97-AF65-F5344CB8AC3E}">
        <p14:creationId xmlns:p14="http://schemas.microsoft.com/office/powerpoint/2010/main" val="1804527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47144623"/>
              </p:ext>
            </p:extLst>
          </p:nvPr>
        </p:nvGraphicFramePr>
        <p:xfrm>
          <a:off x="467544" y="4077072"/>
          <a:ext cx="8280920"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Başlık 2"/>
          <p:cNvSpPr txBox="1">
            <a:spLocks/>
          </p:cNvSpPr>
          <p:nvPr/>
        </p:nvSpPr>
        <p:spPr bwMode="auto">
          <a:xfrm>
            <a:off x="107504" y="476672"/>
            <a:ext cx="69119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eaLnBrk="0" hangingPunct="0">
              <a:defRPr>
                <a:solidFill>
                  <a:schemeClr val="tx1"/>
                </a:solidFill>
                <a:latin typeface="Candara" charset="0"/>
                <a:ea typeface="ＭＳ Ｐゴシック" charset="0"/>
                <a:cs typeface="Arial" charset="0"/>
              </a:defRPr>
            </a:lvl1pPr>
            <a:lvl2pPr marL="742950" indent="-285750" eaLnBrk="0" hangingPunct="0">
              <a:defRPr>
                <a:solidFill>
                  <a:schemeClr val="tx1"/>
                </a:solidFill>
                <a:latin typeface="Candara" charset="0"/>
                <a:ea typeface="Arial" charset="0"/>
                <a:cs typeface="Arial" charset="0"/>
              </a:defRPr>
            </a:lvl2pPr>
            <a:lvl3pPr marL="1143000" indent="-228600" eaLnBrk="0" hangingPunct="0">
              <a:defRPr>
                <a:solidFill>
                  <a:schemeClr val="tx1"/>
                </a:solidFill>
                <a:latin typeface="Candara" charset="0"/>
                <a:ea typeface="Arial" charset="0"/>
                <a:cs typeface="Arial" charset="0"/>
              </a:defRPr>
            </a:lvl3pPr>
            <a:lvl4pPr marL="1600200" indent="-228600" eaLnBrk="0" hangingPunct="0">
              <a:defRPr>
                <a:solidFill>
                  <a:schemeClr val="tx1"/>
                </a:solidFill>
                <a:latin typeface="Candara" charset="0"/>
                <a:ea typeface="Arial" charset="0"/>
                <a:cs typeface="Arial" charset="0"/>
              </a:defRPr>
            </a:lvl4pPr>
            <a:lvl5pPr marL="2057400" indent="-228600" eaLnBrk="0" hangingPunct="0">
              <a:defRPr>
                <a:solidFill>
                  <a:schemeClr val="tx1"/>
                </a:solidFill>
                <a:latin typeface="Candara" charset="0"/>
                <a:ea typeface="Arial" charset="0"/>
                <a:cs typeface="Arial" charset="0"/>
              </a:defRPr>
            </a:lvl5pPr>
            <a:lvl6pPr marL="2514600" indent="-228600" eaLnBrk="0" fontAlgn="base" hangingPunct="0">
              <a:spcBef>
                <a:spcPct val="0"/>
              </a:spcBef>
              <a:spcAft>
                <a:spcPct val="0"/>
              </a:spcAft>
              <a:defRPr>
                <a:solidFill>
                  <a:schemeClr val="tx1"/>
                </a:solidFill>
                <a:latin typeface="Candara" charset="0"/>
                <a:ea typeface="Arial" charset="0"/>
                <a:cs typeface="Arial" charset="0"/>
              </a:defRPr>
            </a:lvl6pPr>
            <a:lvl7pPr marL="2971800" indent="-228600" eaLnBrk="0" fontAlgn="base" hangingPunct="0">
              <a:spcBef>
                <a:spcPct val="0"/>
              </a:spcBef>
              <a:spcAft>
                <a:spcPct val="0"/>
              </a:spcAft>
              <a:defRPr>
                <a:solidFill>
                  <a:schemeClr val="tx1"/>
                </a:solidFill>
                <a:latin typeface="Candara" charset="0"/>
                <a:ea typeface="Arial" charset="0"/>
                <a:cs typeface="Arial" charset="0"/>
              </a:defRPr>
            </a:lvl7pPr>
            <a:lvl8pPr marL="3429000" indent="-228600" eaLnBrk="0" fontAlgn="base" hangingPunct="0">
              <a:spcBef>
                <a:spcPct val="0"/>
              </a:spcBef>
              <a:spcAft>
                <a:spcPct val="0"/>
              </a:spcAft>
              <a:defRPr>
                <a:solidFill>
                  <a:schemeClr val="tx1"/>
                </a:solidFill>
                <a:latin typeface="Candara" charset="0"/>
                <a:ea typeface="Arial" charset="0"/>
                <a:cs typeface="Arial" charset="0"/>
              </a:defRPr>
            </a:lvl8pPr>
            <a:lvl9pPr marL="3886200" indent="-228600" eaLnBrk="0" fontAlgn="base" hangingPunct="0">
              <a:spcBef>
                <a:spcPct val="0"/>
              </a:spcBef>
              <a:spcAft>
                <a:spcPct val="0"/>
              </a:spcAft>
              <a:defRPr>
                <a:solidFill>
                  <a:schemeClr val="tx1"/>
                </a:solidFill>
                <a:latin typeface="Candara" charset="0"/>
                <a:ea typeface="Arial" charset="0"/>
                <a:cs typeface="Arial" charset="0"/>
              </a:defRPr>
            </a:lvl9pPr>
          </a:lstStyle>
          <a:p>
            <a:pPr eaLnBrk="1" hangingPunct="1">
              <a:defRPr/>
            </a:pPr>
            <a:r>
              <a:rPr lang="tr-T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charset="0"/>
                <a:cs typeface="Calibri" charset="0"/>
              </a:rPr>
              <a:t>Eğitimde FATİH Projesinin Uygulanması</a:t>
            </a:r>
            <a:endPar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charset="0"/>
              <a:cs typeface="Calibri" charset="0"/>
            </a:endParaRPr>
          </a:p>
        </p:txBody>
      </p:sp>
      <p:graphicFrame>
        <p:nvGraphicFramePr>
          <p:cNvPr id="5" name="23 Diyagram"/>
          <p:cNvGraphicFramePr/>
          <p:nvPr>
            <p:extLst>
              <p:ext uri="{D42A27DB-BD31-4B8C-83A1-F6EECF244321}">
                <p14:modId xmlns:p14="http://schemas.microsoft.com/office/powerpoint/2010/main" val="1205632576"/>
              </p:ext>
            </p:extLst>
          </p:nvPr>
        </p:nvGraphicFramePr>
        <p:xfrm>
          <a:off x="539552" y="1628800"/>
          <a:ext cx="8136582" cy="19442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411145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2"/>
          <p:cNvSpPr txBox="1">
            <a:spLocks/>
          </p:cNvSpPr>
          <p:nvPr/>
        </p:nvSpPr>
        <p:spPr bwMode="auto">
          <a:xfrm>
            <a:off x="323850" y="332656"/>
            <a:ext cx="69119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eaLnBrk="0" hangingPunct="0">
              <a:defRPr>
                <a:solidFill>
                  <a:schemeClr val="tx1"/>
                </a:solidFill>
                <a:latin typeface="Candara" charset="0"/>
                <a:ea typeface="ＭＳ Ｐゴシック" charset="0"/>
                <a:cs typeface="Arial" charset="0"/>
              </a:defRPr>
            </a:lvl1pPr>
            <a:lvl2pPr marL="742950" indent="-285750" eaLnBrk="0" hangingPunct="0">
              <a:defRPr>
                <a:solidFill>
                  <a:schemeClr val="tx1"/>
                </a:solidFill>
                <a:latin typeface="Candara" charset="0"/>
                <a:ea typeface="Arial" charset="0"/>
                <a:cs typeface="Arial" charset="0"/>
              </a:defRPr>
            </a:lvl2pPr>
            <a:lvl3pPr marL="1143000" indent="-228600" eaLnBrk="0" hangingPunct="0">
              <a:defRPr>
                <a:solidFill>
                  <a:schemeClr val="tx1"/>
                </a:solidFill>
                <a:latin typeface="Candara" charset="0"/>
                <a:ea typeface="Arial" charset="0"/>
                <a:cs typeface="Arial" charset="0"/>
              </a:defRPr>
            </a:lvl3pPr>
            <a:lvl4pPr marL="1600200" indent="-228600" eaLnBrk="0" hangingPunct="0">
              <a:defRPr>
                <a:solidFill>
                  <a:schemeClr val="tx1"/>
                </a:solidFill>
                <a:latin typeface="Candara" charset="0"/>
                <a:ea typeface="Arial" charset="0"/>
                <a:cs typeface="Arial" charset="0"/>
              </a:defRPr>
            </a:lvl4pPr>
            <a:lvl5pPr marL="2057400" indent="-228600" eaLnBrk="0" hangingPunct="0">
              <a:defRPr>
                <a:solidFill>
                  <a:schemeClr val="tx1"/>
                </a:solidFill>
                <a:latin typeface="Candara" charset="0"/>
                <a:ea typeface="Arial" charset="0"/>
                <a:cs typeface="Arial" charset="0"/>
              </a:defRPr>
            </a:lvl5pPr>
            <a:lvl6pPr marL="2514600" indent="-228600" eaLnBrk="0" fontAlgn="base" hangingPunct="0">
              <a:spcBef>
                <a:spcPct val="0"/>
              </a:spcBef>
              <a:spcAft>
                <a:spcPct val="0"/>
              </a:spcAft>
              <a:defRPr>
                <a:solidFill>
                  <a:schemeClr val="tx1"/>
                </a:solidFill>
                <a:latin typeface="Candara" charset="0"/>
                <a:ea typeface="Arial" charset="0"/>
                <a:cs typeface="Arial" charset="0"/>
              </a:defRPr>
            </a:lvl6pPr>
            <a:lvl7pPr marL="2971800" indent="-228600" eaLnBrk="0" fontAlgn="base" hangingPunct="0">
              <a:spcBef>
                <a:spcPct val="0"/>
              </a:spcBef>
              <a:spcAft>
                <a:spcPct val="0"/>
              </a:spcAft>
              <a:defRPr>
                <a:solidFill>
                  <a:schemeClr val="tx1"/>
                </a:solidFill>
                <a:latin typeface="Candara" charset="0"/>
                <a:ea typeface="Arial" charset="0"/>
                <a:cs typeface="Arial" charset="0"/>
              </a:defRPr>
            </a:lvl7pPr>
            <a:lvl8pPr marL="3429000" indent="-228600" eaLnBrk="0" fontAlgn="base" hangingPunct="0">
              <a:spcBef>
                <a:spcPct val="0"/>
              </a:spcBef>
              <a:spcAft>
                <a:spcPct val="0"/>
              </a:spcAft>
              <a:defRPr>
                <a:solidFill>
                  <a:schemeClr val="tx1"/>
                </a:solidFill>
                <a:latin typeface="Candara" charset="0"/>
                <a:ea typeface="Arial" charset="0"/>
                <a:cs typeface="Arial" charset="0"/>
              </a:defRPr>
            </a:lvl8pPr>
            <a:lvl9pPr marL="3886200" indent="-228600" eaLnBrk="0" fontAlgn="base" hangingPunct="0">
              <a:spcBef>
                <a:spcPct val="0"/>
              </a:spcBef>
              <a:spcAft>
                <a:spcPct val="0"/>
              </a:spcAft>
              <a:defRPr>
                <a:solidFill>
                  <a:schemeClr val="tx1"/>
                </a:solidFill>
                <a:latin typeface="Candara" charset="0"/>
                <a:ea typeface="Arial" charset="0"/>
                <a:cs typeface="Arial" charset="0"/>
              </a:defRPr>
            </a:lvl9pPr>
          </a:lstStyle>
          <a:p>
            <a:pPr eaLnBrk="1" hangingPunct="1">
              <a:defRPr/>
            </a:pPr>
            <a:r>
              <a:rPr lang="tr-T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charset="0"/>
                <a:cs typeface="Calibri" charset="0"/>
              </a:rPr>
              <a:t>Donanım ve Yazılım Altyapısı Bileşeni</a:t>
            </a:r>
            <a:endPar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charset="0"/>
              <a:cs typeface="Calibri" charset="0"/>
            </a:endParaRPr>
          </a:p>
        </p:txBody>
      </p:sp>
      <p:graphicFrame>
        <p:nvGraphicFramePr>
          <p:cNvPr id="10" name="Diagram 1"/>
          <p:cNvGraphicFramePr/>
          <p:nvPr>
            <p:extLst>
              <p:ext uri="{D42A27DB-BD31-4B8C-83A1-F6EECF244321}">
                <p14:modId xmlns:p14="http://schemas.microsoft.com/office/powerpoint/2010/main" val="4120459412"/>
              </p:ext>
            </p:extLst>
          </p:nvPr>
        </p:nvGraphicFramePr>
        <p:xfrm>
          <a:off x="395537" y="1484784"/>
          <a:ext cx="3274494"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2"/>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l="4938" t="7627" r="7483"/>
          <a:stretch/>
        </p:blipFill>
        <p:spPr bwMode="auto">
          <a:xfrm>
            <a:off x="3526971" y="5486400"/>
            <a:ext cx="1805050" cy="12089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 name="Resim 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851920" y="1484784"/>
            <a:ext cx="1826586" cy="1800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Resim 2"/>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084168" y="1484784"/>
            <a:ext cx="2032118" cy="1944216"/>
          </a:xfrm>
          <a:prstGeom prst="rect">
            <a:avLst/>
          </a:prstGeom>
          <a:ln>
            <a:noFill/>
          </a:ln>
          <a:effectLst>
            <a:softEdge rad="112500"/>
          </a:effectLst>
        </p:spPr>
      </p:pic>
      <p:pic>
        <p:nvPicPr>
          <p:cNvPr id="4" name="Resim 3"/>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4765213" y="3403192"/>
            <a:ext cx="3995936" cy="2213671"/>
          </a:xfrm>
          <a:prstGeom prst="rect">
            <a:avLst/>
          </a:prstGeom>
        </p:spPr>
      </p:pic>
    </p:spTree>
    <p:extLst>
      <p:ext uri="{BB962C8B-B14F-4D97-AF65-F5344CB8AC3E}">
        <p14:creationId xmlns:p14="http://schemas.microsoft.com/office/powerpoint/2010/main" val="3328078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1824</TotalTime>
  <Words>242</Words>
  <Application>Microsoft Office PowerPoint</Application>
  <PresentationFormat>Ekran Gösterisi (4:3)</PresentationFormat>
  <Paragraphs>50</Paragraphs>
  <Slides>7</Slides>
  <Notes>1</Notes>
  <HiddenSlides>0</HiddenSlides>
  <MMClips>0</MMClips>
  <ScaleCrop>false</ScaleCrop>
  <HeadingPairs>
    <vt:vector size="4" baseType="variant">
      <vt:variant>
        <vt:lpstr>Tema</vt:lpstr>
      </vt:variant>
      <vt:variant>
        <vt:i4>1</vt:i4>
      </vt:variant>
      <vt:variant>
        <vt:lpstr>Slayt Başlıkları</vt:lpstr>
      </vt:variant>
      <vt:variant>
        <vt:i4>7</vt:i4>
      </vt:variant>
    </vt:vector>
  </HeadingPairs>
  <TitlesOfParts>
    <vt:vector size="8" baseType="lpstr">
      <vt:lpstr>Ofis Teması</vt:lpstr>
      <vt:lpstr>PowerPoint Sunusu</vt:lpstr>
      <vt:lpstr>Mevcut Durum ve Hedefimiz</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Eğitimde FATİH Projesi  e-İçerik Bileşeni</dc:title>
  <dc:creator>AyseAD</dc:creator>
  <cp:lastModifiedBy>hp</cp:lastModifiedBy>
  <cp:revision>203</cp:revision>
  <cp:lastPrinted>2011-01-25T10:47:14Z</cp:lastPrinted>
  <dcterms:created xsi:type="dcterms:W3CDTF">2011-01-24T11:34:53Z</dcterms:created>
  <dcterms:modified xsi:type="dcterms:W3CDTF">2015-10-25T22:17:11Z</dcterms:modified>
</cp:coreProperties>
</file>